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57" r:id="rId5"/>
    <p:sldId id="258" r:id="rId6"/>
    <p:sldId id="263" r:id="rId7"/>
    <p:sldId id="276" r:id="rId8"/>
    <p:sldId id="279" r:id="rId9"/>
    <p:sldId id="287" r:id="rId10"/>
    <p:sldId id="288" r:id="rId11"/>
    <p:sldId id="290" r:id="rId12"/>
    <p:sldId id="289" r:id="rId13"/>
    <p:sldId id="291" r:id="rId14"/>
    <p:sldId id="292" r:id="rId15"/>
    <p:sldId id="293" r:id="rId16"/>
    <p:sldId id="294" r:id="rId17"/>
    <p:sldId id="295" r:id="rId18"/>
    <p:sldId id="285" r:id="rId19"/>
    <p:sldId id="296" r:id="rId20"/>
    <p:sldId id="286" r:id="rId21"/>
  </p:sldIdLst>
  <p:sldSz cx="9144000" cy="6858000" type="screen4x3"/>
  <p:notesSz cx="6858000" cy="9144000"/>
  <p:defaultTextStyle>
    <a:defPPr marL="0" marR="0" indent="0" algn="l" defTabSz="4572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lang="id-ID" sz="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2286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4572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6858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9144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11430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13716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16002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18288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3C53"/>
    <a:srgbClr val="091932"/>
    <a:srgbClr val="4EB7A0"/>
    <a:srgbClr val="25233F"/>
    <a:srgbClr val="6CD1D4"/>
    <a:srgbClr val="6EBEAF"/>
    <a:srgbClr val="7AC1A3"/>
    <a:srgbClr val="03462A"/>
    <a:srgbClr val="A0D0DC"/>
    <a:srgbClr val="44B5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A95031-E68D-C041-B92C-748B72C55D36}" v="4" dt="2020-01-02T11:47:27.476"/>
    <p1510:client id="{89DAE557-86F8-3343-A5E6-9F4CD76FCED5}" v="96" dt="2020-01-02T14:18:51.697"/>
    <p1510:client id="{F51C518C-EA54-1740-8F5C-9A3F7388EEC5}" v="2" dt="2020-01-02T10:50:19.033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464646"/>
        </a:fontRef>
        <a:srgbClr val="464646"/>
      </a:tcTxStyle>
      <a:tcStyle>
        <a:tcBdr>
          <a:left>
            <a:ln w="6350" cap="flat">
              <a:solidFill>
                <a:schemeClr val="accent1"/>
              </a:solidFill>
              <a:prstDash val="solid"/>
              <a:miter lim="800000"/>
            </a:ln>
          </a:left>
          <a:right>
            <a:ln w="6350" cap="flat">
              <a:solidFill>
                <a:schemeClr val="accent1"/>
              </a:solidFill>
              <a:prstDash val="solid"/>
              <a:miter lim="8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464646"/>
        </a:fontRef>
        <a:srgbClr val="46464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chemeClr val="accent1"/>
              </a:solidFill>
              <a:prstDash val="solid"/>
              <a:round/>
            </a:ln>
          </a:top>
          <a:bottom>
            <a:ln w="6350" cap="flat">
              <a:solidFill>
                <a:schemeClr val="accent1"/>
              </a:solidFill>
              <a:prstDash val="solid"/>
              <a:miter lim="8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6350" cap="flat">
              <a:solidFill>
                <a:schemeClr val="accent1"/>
              </a:solidFill>
              <a:prstDash val="solid"/>
              <a:miter lim="800000"/>
            </a:ln>
          </a:top>
          <a:bottom>
            <a:ln w="6350" cap="flat">
              <a:solidFill>
                <a:schemeClr val="accent1"/>
              </a:solidFill>
              <a:prstDash val="solid"/>
              <a:miter lim="8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381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381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381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381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381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381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E8E8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464646"/>
        </a:fontRef>
        <a:srgbClr val="46464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464646"/>
              </a:solidFill>
              <a:prstDash val="solid"/>
              <a:round/>
            </a:ln>
          </a:top>
          <a:bottom>
            <a:ln w="25400" cap="flat">
              <a:solidFill>
                <a:srgbClr val="464646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0F0F0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464646"/>
              </a:solidFill>
              <a:prstDash val="solid"/>
              <a:round/>
            </a:ln>
          </a:top>
          <a:bottom>
            <a:ln w="25400" cap="flat">
              <a:solidFill>
                <a:srgbClr val="464646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464646"/>
        </a:fontRef>
        <a:srgbClr val="464646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CECECE"/>
          </a:solidFill>
        </a:fill>
      </a:tcStyle>
    </a:wholeTbl>
    <a:band2H>
      <a:tcTxStyle/>
      <a:tcStyle>
        <a:tcBdr/>
        <a:fill>
          <a:solidFill>
            <a:srgbClr val="E8E8E8"/>
          </a:solidFill>
        </a:fill>
      </a:tcStyle>
    </a:band2H>
    <a:firstCol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464646"/>
          </a:solidFill>
        </a:fill>
      </a:tcStyle>
    </a:firstCol>
    <a:la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38100" cap="flat">
              <a:solidFill>
                <a:srgbClr val="F0F0F0"/>
              </a:solidFill>
              <a:prstDash val="solid"/>
              <a:round/>
            </a:ln>
          </a:top>
          <a:bottom>
            <a:ln w="127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464646"/>
          </a:solidFill>
        </a:fill>
      </a:tcStyle>
    </a:lastRow>
    <a:firstRow>
      <a:tcTxStyle b="on" i="off">
        <a:fontRef idx="major">
          <a:srgbClr val="F0F0F0"/>
        </a:fontRef>
        <a:srgbClr val="F0F0F0"/>
      </a:tcTxStyle>
      <a:tcStyle>
        <a:tcBdr>
          <a:left>
            <a:ln w="12700" cap="flat">
              <a:solidFill>
                <a:srgbClr val="F0F0F0"/>
              </a:solidFill>
              <a:prstDash val="solid"/>
              <a:round/>
            </a:ln>
          </a:left>
          <a:right>
            <a:ln w="12700" cap="flat">
              <a:solidFill>
                <a:srgbClr val="F0F0F0"/>
              </a:solidFill>
              <a:prstDash val="solid"/>
              <a:round/>
            </a:ln>
          </a:right>
          <a:top>
            <a:ln w="12700" cap="flat">
              <a:solidFill>
                <a:srgbClr val="F0F0F0"/>
              </a:solidFill>
              <a:prstDash val="solid"/>
              <a:round/>
            </a:ln>
          </a:top>
          <a:bottom>
            <a:ln w="38100" cap="flat">
              <a:solidFill>
                <a:srgbClr val="F0F0F0"/>
              </a:solidFill>
              <a:prstDash val="solid"/>
              <a:round/>
            </a:ln>
          </a:bottom>
          <a:insideH>
            <a:ln w="12700" cap="flat">
              <a:solidFill>
                <a:srgbClr val="F0F0F0"/>
              </a:solidFill>
              <a:prstDash val="solid"/>
              <a:round/>
            </a:ln>
          </a:insideH>
          <a:insideV>
            <a:ln w="12700" cap="flat">
              <a:solidFill>
                <a:srgbClr val="F0F0F0"/>
              </a:solidFill>
              <a:prstDash val="solid"/>
              <a:round/>
            </a:ln>
          </a:insideV>
        </a:tcBdr>
        <a:fill>
          <a:solidFill>
            <a:srgbClr val="46464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65"/>
    <p:restoredTop sz="94558"/>
  </p:normalViewPr>
  <p:slideViewPr>
    <p:cSldViewPr snapToGrid="0" snapToObjects="1">
      <p:cViewPr varScale="1">
        <p:scale>
          <a:sx n="62" d="100"/>
          <a:sy n="62" d="100"/>
        </p:scale>
        <p:origin x="1712" y="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37FA3F9-E21F-1A46-BF05-C0D8930505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D55B74-C61E-FD46-8CB0-3FAA9E8B23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r>
              <a:rPr lang="en-US"/>
              <a:t>1/2/20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5C96FE-0BA9-2047-A3C3-0347999F4FC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63BB2E-B973-6E4F-910D-5CD30FB18F3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C912625-B210-B74D-8B83-C5C4C4344E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337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 rtlCol="0"/>
          <a:lstStyle/>
          <a:p>
            <a:pPr rtl="0"/>
            <a:endParaRPr/>
          </a:p>
        </p:txBody>
      </p:sp>
      <p:sp>
        <p:nvSpPr>
          <p:cNvPr id="56" name="Shape 5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rtlCol="0"/>
          <a:lstStyle/>
          <a:p>
            <a:pPr rtl="0"/>
            <a:endParaRPr/>
          </a:p>
        </p:txBody>
      </p:sp>
    </p:spTree>
    <p:extLst>
      <p:ext uri="{BB962C8B-B14F-4D97-AF65-F5344CB8AC3E}">
        <p14:creationId xmlns:p14="http://schemas.microsoft.com/office/powerpoint/2010/main" val="4195958952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914034" latinLnBrk="0">
      <a:defRPr sz="1200">
        <a:latin typeface="+mj-lt"/>
        <a:ea typeface="+mj-ea"/>
        <a:cs typeface="+mj-cs"/>
        <a:sym typeface="Calibri"/>
      </a:defRPr>
    </a:lvl1pPr>
    <a:lvl2pPr indent="114300" defTabSz="914034" latinLnBrk="0">
      <a:defRPr sz="1200">
        <a:latin typeface="+mj-lt"/>
        <a:ea typeface="+mj-ea"/>
        <a:cs typeface="+mj-cs"/>
        <a:sym typeface="Calibri"/>
      </a:defRPr>
    </a:lvl2pPr>
    <a:lvl3pPr indent="228600" defTabSz="914034" latinLnBrk="0">
      <a:defRPr sz="1200">
        <a:latin typeface="+mj-lt"/>
        <a:ea typeface="+mj-ea"/>
        <a:cs typeface="+mj-cs"/>
        <a:sym typeface="Calibri"/>
      </a:defRPr>
    </a:lvl3pPr>
    <a:lvl4pPr indent="342900" defTabSz="914034" latinLnBrk="0">
      <a:defRPr sz="1200">
        <a:latin typeface="+mj-lt"/>
        <a:ea typeface="+mj-ea"/>
        <a:cs typeface="+mj-cs"/>
        <a:sym typeface="Calibri"/>
      </a:defRPr>
    </a:lvl4pPr>
    <a:lvl5pPr indent="457200" defTabSz="914034" latinLnBrk="0">
      <a:defRPr sz="1200">
        <a:latin typeface="+mj-lt"/>
        <a:ea typeface="+mj-ea"/>
        <a:cs typeface="+mj-cs"/>
        <a:sym typeface="Calibri"/>
      </a:defRPr>
    </a:lvl5pPr>
    <a:lvl6pPr indent="571500" defTabSz="914034" latinLnBrk="0">
      <a:defRPr sz="1200">
        <a:latin typeface="+mj-lt"/>
        <a:ea typeface="+mj-ea"/>
        <a:cs typeface="+mj-cs"/>
        <a:sym typeface="Calibri"/>
      </a:defRPr>
    </a:lvl6pPr>
    <a:lvl7pPr indent="685800" defTabSz="914034" latinLnBrk="0">
      <a:defRPr sz="1200">
        <a:latin typeface="+mj-lt"/>
        <a:ea typeface="+mj-ea"/>
        <a:cs typeface="+mj-cs"/>
        <a:sym typeface="Calibri"/>
      </a:defRPr>
    </a:lvl7pPr>
    <a:lvl8pPr indent="800100" defTabSz="914034" latinLnBrk="0">
      <a:defRPr sz="1200">
        <a:latin typeface="+mj-lt"/>
        <a:ea typeface="+mj-ea"/>
        <a:cs typeface="+mj-cs"/>
        <a:sym typeface="Calibri"/>
      </a:defRPr>
    </a:lvl8pPr>
    <a:lvl9pPr indent="914400" defTabSz="914034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958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378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4880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6195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874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773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521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919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4AA9C6DB-A566-044B-996E-EC130FF2CEB5}"/>
              </a:ext>
            </a:extLst>
          </p:cNvPr>
          <p:cNvSpPr/>
          <p:nvPr userDrawn="1"/>
        </p:nvSpPr>
        <p:spPr>
          <a:xfrm>
            <a:off x="2783232" y="-1718921"/>
            <a:ext cx="7701156" cy="7701156"/>
          </a:xfrm>
          <a:prstGeom prst="ellipse">
            <a:avLst/>
          </a:prstGeom>
          <a:solidFill>
            <a:schemeClr val="tx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4" name="Shape 20">
            <a:extLst>
              <a:ext uri="{FF2B5EF4-FFF2-40B4-BE49-F238E27FC236}">
                <a16:creationId xmlns:a16="http://schemas.microsoft.com/office/drawing/2014/main" id="{B42E2006-8473-4941-B46B-BA51C16141EF}"/>
              </a:ext>
            </a:extLst>
          </p:cNvPr>
          <p:cNvSpPr/>
          <p:nvPr userDrawn="1"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BCF57D8-A05C-7649-9E51-B321EB4636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F52E7-1747-9E41-B97D-F50FADA4A4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6189" y="3551972"/>
            <a:ext cx="2373455" cy="334690"/>
          </a:xfrm>
        </p:spPr>
        <p:txBody>
          <a:bodyPr rtlCol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</a:defRPr>
            </a:lvl1pPr>
            <a:lvl2pPr>
              <a:defRPr sz="1800" b="1"/>
            </a:lvl2pPr>
            <a:lvl3pPr>
              <a:defRPr sz="18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 rtl="0"/>
            <a:r>
              <a:rPr lang="id-ID"/>
              <a:t>Lesson number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1BC7AA7-98CB-AF44-94A3-89F960D16C0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8919" y="3748389"/>
            <a:ext cx="3368675" cy="2112962"/>
          </a:xfrm>
        </p:spPr>
        <p:txBody>
          <a:bodyPr rtlCol="0"/>
          <a:lstStyle>
            <a:lvl1pPr marL="0" indent="0">
              <a:lnSpc>
                <a:spcPts val="3740"/>
              </a:lnSpc>
              <a:spcBef>
                <a:spcPts val="0"/>
              </a:spcBef>
              <a:buFontTx/>
              <a:buNone/>
              <a:defRPr sz="3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 marL="9144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 marL="13716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 marL="18288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id-ID"/>
              <a:t>Lesson Title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7D20BC59-E3FA-B641-90D4-F1FD83F935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0439" y="298557"/>
            <a:ext cx="1477610" cy="292537"/>
          </a:xfrm>
          <a:solidFill>
            <a:schemeClr val="accent1"/>
          </a:solidFill>
        </p:spPr>
        <p:txBody>
          <a:bodyPr lIns="90000" rtlCol="0" anchor="ctr"/>
          <a:lstStyle>
            <a:lvl1pPr marL="0" indent="0">
              <a:buNone/>
              <a:defRPr sz="165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Title</a:t>
            </a:r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B52CF542-81A7-8849-B747-E439ED428F1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0867" y="651020"/>
            <a:ext cx="1013970" cy="156984"/>
          </a:xfrm>
          <a:solidFill>
            <a:schemeClr val="accent1"/>
          </a:solidFill>
        </p:spPr>
        <p:txBody>
          <a:bodyPr lIns="90000" rtlCol="0" anchor="ctr"/>
          <a:lstStyle>
            <a:lvl1pPr marL="0" indent="0">
              <a:buNone/>
              <a:defRPr sz="85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defRPr sz="850">
                <a:solidFill>
                  <a:schemeClr val="bg1"/>
                </a:solidFill>
              </a:defRPr>
            </a:lvl2pPr>
            <a:lvl3pPr>
              <a:defRPr sz="850">
                <a:solidFill>
                  <a:schemeClr val="bg1"/>
                </a:solidFill>
              </a:defRPr>
            </a:lvl3pPr>
            <a:lvl4pPr>
              <a:defRPr sz="850">
                <a:solidFill>
                  <a:schemeClr val="bg1"/>
                </a:solidFill>
              </a:defRPr>
            </a:lvl4pPr>
            <a:lvl5pPr>
              <a:defRPr sz="85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id-ID"/>
              <a:t>Subject | Ages</a:t>
            </a:r>
          </a:p>
        </p:txBody>
      </p:sp>
      <p:sp>
        <p:nvSpPr>
          <p:cNvPr id="11" name="Vertical Text Placeholder 10">
            <a:extLst>
              <a:ext uri="{FF2B5EF4-FFF2-40B4-BE49-F238E27FC236}">
                <a16:creationId xmlns:a16="http://schemas.microsoft.com/office/drawing/2014/main" id="{BE8FA57C-B239-A84D-989D-EFBC6BD96206}"/>
              </a:ext>
            </a:extLst>
          </p:cNvPr>
          <p:cNvSpPr>
            <a:spLocks noGrp="1"/>
          </p:cNvSpPr>
          <p:nvPr>
            <p:ph type="body" orient="vert" sz="quarter" idx="15" hasCustomPrompt="1"/>
          </p:nvPr>
        </p:nvSpPr>
        <p:spPr>
          <a:xfrm>
            <a:off x="7557024" y="6237288"/>
            <a:ext cx="249527" cy="431800"/>
          </a:xfrm>
          <a:noFill/>
        </p:spPr>
        <p:txBody>
          <a:bodyPr vert="eaVert" rtlCol="0"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id-ID" sz="800"/>
              <a:t>Space</a:t>
            </a:r>
            <a:endParaRPr lang="en-US" dirty="0"/>
          </a:p>
        </p:txBody>
      </p:sp>
      <p:sp>
        <p:nvSpPr>
          <p:cNvPr id="49" name="Vertical Text Placeholder 10">
            <a:extLst>
              <a:ext uri="{FF2B5EF4-FFF2-40B4-BE49-F238E27FC236}">
                <a16:creationId xmlns:a16="http://schemas.microsoft.com/office/drawing/2014/main" id="{7990D58F-F47A-4849-8B6D-C576002841FB}"/>
              </a:ext>
            </a:extLst>
          </p:cNvPr>
          <p:cNvSpPr>
            <a:spLocks noGrp="1"/>
          </p:cNvSpPr>
          <p:nvPr>
            <p:ph type="body" orient="vert" sz="quarter" idx="16" hasCustomPrompt="1"/>
          </p:nvPr>
        </p:nvSpPr>
        <p:spPr>
          <a:xfrm>
            <a:off x="6211873" y="6237288"/>
            <a:ext cx="249527" cy="431800"/>
          </a:xfrm>
          <a:noFill/>
        </p:spPr>
        <p:txBody>
          <a:bodyPr vert="eaVert" rtlCol="0"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id-ID" sz="800"/>
              <a:t>Space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13882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4201" userDrawn="1">
          <p15:clr>
            <a:srgbClr val="FBAE40"/>
          </p15:clr>
        </p15:guide>
        <p15:guide id="2" orient="horz" pos="3929" userDrawn="1">
          <p15:clr>
            <a:srgbClr val="FBAE40"/>
          </p15:clr>
        </p15:guide>
        <p15:guide id="3" orient="horz" pos="550" userDrawn="1">
          <p15:clr>
            <a:srgbClr val="FBAE40"/>
          </p15:clr>
        </p15:guide>
        <p15:guide id="4" pos="249" userDrawn="1">
          <p15:clr>
            <a:srgbClr val="FBAE40"/>
          </p15:clr>
        </p15:guide>
        <p15:guide id="5" pos="551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page 3">
    <p:bg>
      <p:bgPr>
        <a:solidFill>
          <a:srgbClr val="0919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 flipV="1">
            <a:off x="395289" y="873125"/>
            <a:ext cx="8360046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74F560-9965-FD44-8392-56ACD2F813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06" y="360916"/>
            <a:ext cx="1108359" cy="3819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600020-B932-844C-830C-6D548E8C8C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F045F05D-9884-E742-8B6C-7E2A4C302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38820"/>
            <a:ext cx="3708400" cy="241880"/>
          </a:xfrm>
        </p:spPr>
        <p:txBody>
          <a:bodyPr rtlCol="0"/>
          <a:lstStyle>
            <a:lvl1pPr algn="r">
              <a:defRPr sz="1000" b="1" i="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id-ID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90015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3" pos="249">
          <p15:clr>
            <a:srgbClr val="FFFFFF"/>
          </p15:clr>
        </p15:guide>
        <p15:guide id="4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9" orient="horz" pos="686">
          <p15:clr>
            <a:srgbClr val="FFFFFF"/>
          </p15:clr>
        </p15:guide>
        <p15:guide id="10" pos="2880">
          <p15:clr>
            <a:srgbClr val="FFFFFF"/>
          </p15:clr>
        </p15:guide>
        <p15:guide id="11" pos="1565">
          <p15:clr>
            <a:srgbClr val="FFFFFF"/>
          </p15:clr>
        </p15:guide>
        <p15:guide id="12" pos="4195">
          <p15:clr>
            <a:srgbClr val="FFFFFF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37">
            <a:extLst>
              <a:ext uri="{FF2B5EF4-FFF2-40B4-BE49-F238E27FC236}">
                <a16:creationId xmlns:a16="http://schemas.microsoft.com/office/drawing/2014/main" id="{4A1074AA-994C-3F43-8198-B5F6E9292174}"/>
              </a:ext>
            </a:extLst>
          </p:cNvPr>
          <p:cNvSpPr>
            <a:spLocks noChangeAspect="1"/>
          </p:cNvSpPr>
          <p:nvPr userDrawn="1"/>
        </p:nvSpPr>
        <p:spPr>
          <a:xfrm>
            <a:off x="-1840888" y="-1528792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id-ID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0"/>
            <a:ext cx="3187649" cy="1369287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– title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FF6DA7B-AA74-F348-AADA-26B358FA15EB}"/>
              </a:ext>
            </a:extLst>
          </p:cNvPr>
          <p:cNvSpPr/>
          <p:nvPr userDrawn="1"/>
        </p:nvSpPr>
        <p:spPr>
          <a:xfrm>
            <a:off x="3219872" y="926938"/>
            <a:ext cx="6329309" cy="6329309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5BBE8992-D4AB-BA49-99A8-E2BF8AA816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538" y="2397183"/>
            <a:ext cx="2543213" cy="2418501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id-ID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48819462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s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137">
            <a:extLst>
              <a:ext uri="{FF2B5EF4-FFF2-40B4-BE49-F238E27FC236}">
                <a16:creationId xmlns:a16="http://schemas.microsoft.com/office/drawing/2014/main" id="{55F54B87-D02E-1C4B-B430-1A031E607A33}"/>
              </a:ext>
            </a:extLst>
          </p:cNvPr>
          <p:cNvSpPr>
            <a:spLocks noChangeAspect="1"/>
          </p:cNvSpPr>
          <p:nvPr userDrawn="1"/>
        </p:nvSpPr>
        <p:spPr>
          <a:xfrm>
            <a:off x="-1840888" y="-1528792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id-ID"/>
              <a:t>Click to edit Master title style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1309" y="1000702"/>
            <a:ext cx="5288503" cy="1369287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title</a:t>
            </a:r>
          </a:p>
        </p:txBody>
      </p:sp>
      <p:sp>
        <p:nvSpPr>
          <p:cNvPr id="22" name="Shape 20">
            <a:extLst>
              <a:ext uri="{FF2B5EF4-FFF2-40B4-BE49-F238E27FC236}">
                <a16:creationId xmlns:a16="http://schemas.microsoft.com/office/drawing/2014/main" id="{3B8AACE1-775F-F043-BA57-E12A7120F57C}"/>
              </a:ext>
            </a:extLst>
          </p:cNvPr>
          <p:cNvSpPr/>
          <p:nvPr userDrawn="1"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BE35126-A702-2D46-8CE4-5ED93FA197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3CDCF97-D8F3-714B-B0F7-276D6BCC98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CE353BCA-A7C7-E442-98D3-4C790427A845}"/>
              </a:ext>
            </a:extLst>
          </p:cNvPr>
          <p:cNvSpPr/>
          <p:nvPr userDrawn="1"/>
        </p:nvSpPr>
        <p:spPr>
          <a:xfrm>
            <a:off x="528992" y="2284004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A1417EB-E2DF-1542-8FBB-C262CE790A4F}"/>
              </a:ext>
            </a:extLst>
          </p:cNvPr>
          <p:cNvSpPr/>
          <p:nvPr userDrawn="1"/>
        </p:nvSpPr>
        <p:spPr>
          <a:xfrm>
            <a:off x="2605678" y="2291561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0633E26-1904-0647-88DB-A6E82E59FBA3}"/>
              </a:ext>
            </a:extLst>
          </p:cNvPr>
          <p:cNvSpPr/>
          <p:nvPr userDrawn="1"/>
        </p:nvSpPr>
        <p:spPr>
          <a:xfrm>
            <a:off x="4697478" y="2299118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01227A4-CD46-B44C-A20F-14FA82BF7757}"/>
              </a:ext>
            </a:extLst>
          </p:cNvPr>
          <p:cNvSpPr/>
          <p:nvPr userDrawn="1"/>
        </p:nvSpPr>
        <p:spPr>
          <a:xfrm>
            <a:off x="6785710" y="2306675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4AC4524-43C7-1846-BC6C-9DE97A9F25E2}"/>
              </a:ext>
            </a:extLst>
          </p:cNvPr>
          <p:cNvSpPr/>
          <p:nvPr userDrawn="1"/>
        </p:nvSpPr>
        <p:spPr>
          <a:xfrm>
            <a:off x="528992" y="4264973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F14AE743-01E9-C64D-9ED8-A4704C173F87}"/>
              </a:ext>
            </a:extLst>
          </p:cNvPr>
          <p:cNvSpPr/>
          <p:nvPr userDrawn="1"/>
        </p:nvSpPr>
        <p:spPr>
          <a:xfrm>
            <a:off x="2605678" y="4272530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18402105-8288-0B4D-8FB9-BB2B7425DFA8}"/>
              </a:ext>
            </a:extLst>
          </p:cNvPr>
          <p:cNvSpPr/>
          <p:nvPr userDrawn="1"/>
        </p:nvSpPr>
        <p:spPr>
          <a:xfrm>
            <a:off x="4697478" y="4280087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E13A953-E341-B64A-8EAC-98AF9EE7C33E}"/>
              </a:ext>
            </a:extLst>
          </p:cNvPr>
          <p:cNvSpPr/>
          <p:nvPr userDrawn="1"/>
        </p:nvSpPr>
        <p:spPr>
          <a:xfrm>
            <a:off x="6785710" y="4287644"/>
            <a:ext cx="1846998" cy="1846998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748FF5A-216F-E340-9D3C-3E0A94402F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638" y="2821394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text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010D0C0A-B8DB-0841-8F26-49EC7AF5F5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04826" y="2821893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text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4CAFABE6-FE05-5043-9F6C-9F8A19FB33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97052" y="2821394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text</a:t>
            </a:r>
          </a:p>
        </p:txBody>
      </p:sp>
      <p:sp>
        <p:nvSpPr>
          <p:cNvPr id="44" name="Text Placeholder 9">
            <a:extLst>
              <a:ext uri="{FF2B5EF4-FFF2-40B4-BE49-F238E27FC236}">
                <a16:creationId xmlns:a16="http://schemas.microsoft.com/office/drawing/2014/main" id="{75AE5270-06D1-174F-B337-C9B5235B8D3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85710" y="2821394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text</a:t>
            </a:r>
          </a:p>
        </p:txBody>
      </p:sp>
      <p:sp>
        <p:nvSpPr>
          <p:cNvPr id="45" name="Text Placeholder 9">
            <a:extLst>
              <a:ext uri="{FF2B5EF4-FFF2-40B4-BE49-F238E27FC236}">
                <a16:creationId xmlns:a16="http://schemas.microsoft.com/office/drawing/2014/main" id="{2A8AB2DE-F178-5346-B4A2-2C8990CFB4D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7786" y="4870218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text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C466ACBD-ECC2-8846-91AA-D3936CA1CF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03974" y="4870717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text</a:t>
            </a:r>
          </a:p>
        </p:txBody>
      </p:sp>
      <p:sp>
        <p:nvSpPr>
          <p:cNvPr id="47" name="Text Placeholder 9">
            <a:extLst>
              <a:ext uri="{FF2B5EF4-FFF2-40B4-BE49-F238E27FC236}">
                <a16:creationId xmlns:a16="http://schemas.microsoft.com/office/drawing/2014/main" id="{8DCDA5A1-6B45-B443-A0EB-743BB03B3D2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96200" y="4870218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text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D1F3E494-C5D7-F64D-9D8A-DB36A8AB1B2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84858" y="4870218"/>
            <a:ext cx="1847850" cy="719137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text</a:t>
            </a:r>
          </a:p>
        </p:txBody>
      </p:sp>
    </p:spTree>
    <p:extLst>
      <p:ext uri="{BB962C8B-B14F-4D97-AF65-F5344CB8AC3E}">
        <p14:creationId xmlns:p14="http://schemas.microsoft.com/office/powerpoint/2010/main" val="197721894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1565">
          <p15:clr>
            <a:srgbClr val="FFFFFF"/>
          </p15:clr>
        </p15:guide>
        <p15:guide id="13" pos="4195" userDrawn="1">
          <p15:clr>
            <a:srgbClr val="FFFFFF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s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37">
            <a:extLst>
              <a:ext uri="{FF2B5EF4-FFF2-40B4-BE49-F238E27FC236}">
                <a16:creationId xmlns:a16="http://schemas.microsoft.com/office/drawing/2014/main" id="{C4AC650B-611A-9640-B5D3-C9DB132AEB7E}"/>
              </a:ext>
            </a:extLst>
          </p:cNvPr>
          <p:cNvSpPr>
            <a:spLocks noChangeAspect="1"/>
          </p:cNvSpPr>
          <p:nvPr userDrawn="1"/>
        </p:nvSpPr>
        <p:spPr>
          <a:xfrm>
            <a:off x="-1836000" y="-1522677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id-ID"/>
              <a:t>Click to edit Master title style</a:t>
            </a:r>
          </a:p>
        </p:txBody>
      </p:sp>
      <p:sp>
        <p:nvSpPr>
          <p:cNvPr id="22" name="Shape 20">
            <a:extLst>
              <a:ext uri="{FF2B5EF4-FFF2-40B4-BE49-F238E27FC236}">
                <a16:creationId xmlns:a16="http://schemas.microsoft.com/office/drawing/2014/main" id="{3B8AACE1-775F-F043-BA57-E12A7120F57C}"/>
              </a:ext>
            </a:extLst>
          </p:cNvPr>
          <p:cNvSpPr/>
          <p:nvPr userDrawn="1"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BE35126-A702-2D46-8CE4-5ED93FA197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3CDCF97-D8F3-714B-B0F7-276D6BCC98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CE353BCA-A7C7-E442-98D3-4C790427A845}"/>
              </a:ext>
            </a:extLst>
          </p:cNvPr>
          <p:cNvSpPr/>
          <p:nvPr userDrawn="1"/>
        </p:nvSpPr>
        <p:spPr>
          <a:xfrm>
            <a:off x="862474" y="2482655"/>
            <a:ext cx="2167715" cy="2167715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A1417EB-E2DF-1542-8FBB-C262CE790A4F}"/>
              </a:ext>
            </a:extLst>
          </p:cNvPr>
          <p:cNvSpPr/>
          <p:nvPr userDrawn="1"/>
        </p:nvSpPr>
        <p:spPr>
          <a:xfrm>
            <a:off x="3492302" y="2462967"/>
            <a:ext cx="2167715" cy="2167715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0633E26-1904-0647-88DB-A6E82E59FBA3}"/>
              </a:ext>
            </a:extLst>
          </p:cNvPr>
          <p:cNvSpPr/>
          <p:nvPr userDrawn="1"/>
        </p:nvSpPr>
        <p:spPr>
          <a:xfrm>
            <a:off x="6120051" y="2462967"/>
            <a:ext cx="2167715" cy="2167715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748FF5A-216F-E340-9D3C-3E0A94402F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2474" y="3124819"/>
            <a:ext cx="2167715" cy="844010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text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010D0C0A-B8DB-0841-8F26-49EC7AF5F5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1302" y="3124819"/>
            <a:ext cx="2161353" cy="844010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text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4CAFABE6-FE05-5043-9F6C-9F8A19FB33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20051" y="3124819"/>
            <a:ext cx="2168715" cy="844010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text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6421A7BA-E0FA-E74B-9DA7-FAEB267DF02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1309" y="1000702"/>
            <a:ext cx="5288503" cy="1369287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title</a:t>
            </a:r>
          </a:p>
        </p:txBody>
      </p:sp>
    </p:spTree>
    <p:extLst>
      <p:ext uri="{BB962C8B-B14F-4D97-AF65-F5344CB8AC3E}">
        <p14:creationId xmlns:p14="http://schemas.microsoft.com/office/powerpoint/2010/main" val="291240670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1565">
          <p15:clr>
            <a:srgbClr val="FFFFFF"/>
          </p15:clr>
        </p15:guide>
        <p15:guide id="13" pos="4195">
          <p15:clr>
            <a:srgbClr val="FFFFFF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ints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399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id-ID"/>
              <a:t>Click to edit Master title style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0"/>
            <a:ext cx="5296060" cy="992981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title</a:t>
            </a:r>
          </a:p>
        </p:txBody>
      </p:sp>
      <p:sp>
        <p:nvSpPr>
          <p:cNvPr id="22" name="Shape 20">
            <a:extLst>
              <a:ext uri="{FF2B5EF4-FFF2-40B4-BE49-F238E27FC236}">
                <a16:creationId xmlns:a16="http://schemas.microsoft.com/office/drawing/2014/main" id="{3B8AACE1-775F-F043-BA57-E12A7120F57C}"/>
              </a:ext>
            </a:extLst>
          </p:cNvPr>
          <p:cNvSpPr/>
          <p:nvPr userDrawn="1"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BE35126-A702-2D46-8CE4-5ED93FA197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3CDCF97-D8F3-714B-B0F7-276D6BCC98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6EB16C26-1B54-B94B-8521-1347379F2D49}"/>
              </a:ext>
            </a:extLst>
          </p:cNvPr>
          <p:cNvSpPr/>
          <p:nvPr userDrawn="1"/>
        </p:nvSpPr>
        <p:spPr>
          <a:xfrm>
            <a:off x="528992" y="2102636"/>
            <a:ext cx="1846998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D30B9C6-576B-CC47-A54A-82F6EAFC9C45}"/>
              </a:ext>
            </a:extLst>
          </p:cNvPr>
          <p:cNvSpPr/>
          <p:nvPr userDrawn="1"/>
        </p:nvSpPr>
        <p:spPr>
          <a:xfrm>
            <a:off x="4697478" y="2117750"/>
            <a:ext cx="1846998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C71D688-D381-8943-A6D8-B8066555AEAF}"/>
              </a:ext>
            </a:extLst>
          </p:cNvPr>
          <p:cNvSpPr/>
          <p:nvPr userDrawn="1"/>
        </p:nvSpPr>
        <p:spPr>
          <a:xfrm>
            <a:off x="528992" y="4423670"/>
            <a:ext cx="1846998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50D203A-C753-AC4D-9FE1-780644D34781}"/>
              </a:ext>
            </a:extLst>
          </p:cNvPr>
          <p:cNvSpPr/>
          <p:nvPr userDrawn="1"/>
        </p:nvSpPr>
        <p:spPr>
          <a:xfrm>
            <a:off x="4697478" y="4438784"/>
            <a:ext cx="1846998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89750A-EDDF-C247-A94E-74796EA9619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84438" y="2117501"/>
            <a:ext cx="2087562" cy="364548"/>
          </a:xfrm>
        </p:spPr>
        <p:txBody>
          <a:bodyPr rtlCol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id-ID"/>
              <a:t>Insert - title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DD96253-0C63-1B42-AF15-28AC6CDC6C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84439" y="2482049"/>
            <a:ext cx="2087562" cy="1467585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 rtl="0"/>
            <a:r>
              <a:rPr lang="id-ID"/>
              <a:t>Insert - body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14E2B5E3-B277-5449-A5D7-E125F75505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59563" y="2117501"/>
            <a:ext cx="2087562" cy="364548"/>
          </a:xfrm>
        </p:spPr>
        <p:txBody>
          <a:bodyPr rtlCol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id-ID"/>
              <a:t>Insert - title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B79B34E-19E2-FA49-82D1-F36CCA07F17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59564" y="2482049"/>
            <a:ext cx="2087562" cy="1467585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 rtl="0"/>
            <a:r>
              <a:rPr lang="id-ID"/>
              <a:t>Insert - body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875678E7-9868-AE41-8249-50500F74EA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92951" y="4446092"/>
            <a:ext cx="2087562" cy="364548"/>
          </a:xfrm>
        </p:spPr>
        <p:txBody>
          <a:bodyPr rtlCol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id-ID"/>
              <a:t>Insert - title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3EBCC029-E0AB-3E49-BEC7-DF4F7F50C4B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92952" y="4810640"/>
            <a:ext cx="2087562" cy="1467585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 rtl="0"/>
            <a:r>
              <a:rPr lang="id-ID"/>
              <a:t>Insert - body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91ABD544-2403-2F4D-8563-28C376AD79F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61151" y="4438784"/>
            <a:ext cx="2087562" cy="364548"/>
          </a:xfrm>
        </p:spPr>
        <p:txBody>
          <a:bodyPr rtlCol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id-ID"/>
              <a:t>Insert - title</a:t>
            </a:r>
          </a:p>
        </p:txBody>
      </p:sp>
      <p:sp>
        <p:nvSpPr>
          <p:cNvPr id="30" name="Text Placeholder 15">
            <a:extLst>
              <a:ext uri="{FF2B5EF4-FFF2-40B4-BE49-F238E27FC236}">
                <a16:creationId xmlns:a16="http://schemas.microsoft.com/office/drawing/2014/main" id="{84CA3FB0-445D-C746-AD53-0B7CFD7C2DE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61152" y="4803332"/>
            <a:ext cx="2087562" cy="1467585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 rtl="0"/>
            <a:r>
              <a:rPr lang="id-ID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83883497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1565">
          <p15:clr>
            <a:srgbClr val="FFFFFF"/>
          </p15:clr>
        </p15:guide>
        <p15:guide id="13" pos="4195">
          <p15:clr>
            <a:srgbClr val="FFFFFF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id-ID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25C63791-DD6A-6248-95BA-0F627C7959C0}"/>
              </a:ext>
            </a:extLst>
          </p:cNvPr>
          <p:cNvSpPr/>
          <p:nvPr userDrawn="1"/>
        </p:nvSpPr>
        <p:spPr>
          <a:xfrm>
            <a:off x="702546" y="2802173"/>
            <a:ext cx="1553960" cy="1553960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08F78AB-6A8F-2742-A3CC-34CABB5CC20F}"/>
              </a:ext>
            </a:extLst>
          </p:cNvPr>
          <p:cNvSpPr/>
          <p:nvPr userDrawn="1"/>
        </p:nvSpPr>
        <p:spPr>
          <a:xfrm>
            <a:off x="2753805" y="1831313"/>
            <a:ext cx="3662084" cy="3662084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2CB7D00-42E3-BF41-B959-B1447C31D1D1}"/>
              </a:ext>
            </a:extLst>
          </p:cNvPr>
          <p:cNvSpPr/>
          <p:nvPr userDrawn="1"/>
        </p:nvSpPr>
        <p:spPr>
          <a:xfrm>
            <a:off x="6890420" y="2792985"/>
            <a:ext cx="1553960" cy="1553960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D08C2C58-E630-F348-8353-B9EFC9A85E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5669" y="3147960"/>
            <a:ext cx="2167715" cy="844010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 spc="300"/>
              <a:t>LESS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DAEC5A1A-1635-0A42-AF2F-84C991D53EFD}"/>
              </a:ext>
            </a:extLst>
          </p:cNvPr>
          <p:cNvSpPr txBox="1">
            <a:spLocks/>
          </p:cNvSpPr>
          <p:nvPr userDrawn="1"/>
        </p:nvSpPr>
        <p:spPr>
          <a:xfrm>
            <a:off x="6583043" y="3147960"/>
            <a:ext cx="2168715" cy="844010"/>
          </a:xfrm>
          <a:prstGeom prst="rect">
            <a:avLst/>
          </a:prstGeom>
        </p:spPr>
        <p:txBody>
          <a:bodyPr rtlCol="0" anchor="ctr"/>
          <a:lstStyle>
            <a:lvl1pPr marL="0" marR="0" indent="0" algn="ctr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 sz="1800" b="1" i="0" u="none" strike="noStrike" cap="none" spc="0" baseline="0">
                <a:ln>
                  <a:noFill/>
                </a:ln>
                <a:solidFill>
                  <a:schemeClr val="bg1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2pPr>
            <a:lvl3pPr marL="1234440" marR="0" indent="-32004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rtl="0" hangingPunct="1"/>
            <a:r>
              <a:rPr lang="id-ID" spc="300"/>
              <a:t>MORE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D9E005A7-A152-E94D-8146-9BC40E6B4DD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46721" y="2558589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2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question</a:t>
            </a:r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3A01B35B-3F26-7641-89AA-760B1719EC4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43942" y="4217663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6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##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0ECB6A0-DA0E-F64A-848E-28B88D566D32}"/>
              </a:ext>
            </a:extLst>
          </p:cNvPr>
          <p:cNvSpPr txBox="1"/>
          <p:nvPr userDrawn="1"/>
        </p:nvSpPr>
        <p:spPr>
          <a:xfrm>
            <a:off x="329783" y="934433"/>
            <a:ext cx="5299023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3400" b="1" i="0" u="none" strike="noStrike" cap="none" spc="0" normalizeH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Less or more</a:t>
            </a:r>
          </a:p>
        </p:txBody>
      </p:sp>
    </p:spTree>
    <p:extLst>
      <p:ext uri="{BB962C8B-B14F-4D97-AF65-F5344CB8AC3E}">
        <p14:creationId xmlns:p14="http://schemas.microsoft.com/office/powerpoint/2010/main" val="167727590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id-ID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906BE840-FDFA-D549-99D9-5B513854ECE3}"/>
              </a:ext>
            </a:extLst>
          </p:cNvPr>
          <p:cNvSpPr/>
          <p:nvPr userDrawn="1"/>
        </p:nvSpPr>
        <p:spPr>
          <a:xfrm>
            <a:off x="6583043" y="2856508"/>
            <a:ext cx="2167715" cy="2167715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553F85EB-DBE7-2E49-89CD-A68822D9C9A9}"/>
              </a:ext>
            </a:extLst>
          </p:cNvPr>
          <p:cNvSpPr txBox="1">
            <a:spLocks/>
          </p:cNvSpPr>
          <p:nvPr userDrawn="1"/>
        </p:nvSpPr>
        <p:spPr>
          <a:xfrm>
            <a:off x="6583043" y="3147960"/>
            <a:ext cx="2168715" cy="844010"/>
          </a:xfrm>
          <a:prstGeom prst="rect">
            <a:avLst/>
          </a:prstGeom>
        </p:spPr>
        <p:txBody>
          <a:bodyPr rtlCol="0" anchor="ctr"/>
          <a:lstStyle>
            <a:lvl1pPr marL="0" marR="0" indent="0" algn="ctr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 sz="1800" b="1" i="0" u="none" strike="noStrike" cap="none" spc="0" baseline="0">
                <a:ln>
                  <a:noFill/>
                </a:ln>
                <a:solidFill>
                  <a:schemeClr val="bg1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2pPr>
            <a:lvl3pPr marL="1234440" marR="0" indent="-32004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rtl="0" hangingPunct="1"/>
            <a:r>
              <a:rPr lang="id-ID" spc="300"/>
              <a:t>MORE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42CC32-B9E9-144B-8B20-4EDD9EE7F2B8}"/>
              </a:ext>
            </a:extLst>
          </p:cNvPr>
          <p:cNvSpPr txBox="1"/>
          <p:nvPr userDrawn="1"/>
        </p:nvSpPr>
        <p:spPr>
          <a:xfrm>
            <a:off x="329783" y="934433"/>
            <a:ext cx="5299023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3400" b="1" i="0" u="none" strike="noStrike" cap="none" spc="0" normalizeH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Less or more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FBAAC42-1093-6E42-A703-390FEB94CBEE}"/>
              </a:ext>
            </a:extLst>
          </p:cNvPr>
          <p:cNvSpPr/>
          <p:nvPr userDrawn="1"/>
        </p:nvSpPr>
        <p:spPr>
          <a:xfrm>
            <a:off x="2753805" y="1831313"/>
            <a:ext cx="3662084" cy="3662084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6" name="Text Placeholder 16">
            <a:extLst>
              <a:ext uri="{FF2B5EF4-FFF2-40B4-BE49-F238E27FC236}">
                <a16:creationId xmlns:a16="http://schemas.microsoft.com/office/drawing/2014/main" id="{B25463AC-7B01-094D-BDA1-DC1BFF16A9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96466" y="3705785"/>
            <a:ext cx="1924684" cy="1102949"/>
          </a:xfrm>
        </p:spPr>
        <p:txBody>
          <a:bodyPr rtlCol="0"/>
          <a:lstStyle>
            <a:lvl1pPr marL="0" indent="0" algn="ctr">
              <a:buFontTx/>
              <a:buNone/>
              <a:defRPr sz="4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##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03B76C55-A93D-E94D-952E-90B60E5359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46721" y="2558589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2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question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69DDEBE8-69CB-684D-8843-AC589F7F8B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43942" y="4217663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6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403936181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id-ID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E4862014-EB08-1A4F-9BF3-D9AD5594CEC6}"/>
              </a:ext>
            </a:extLst>
          </p:cNvPr>
          <p:cNvSpPr/>
          <p:nvPr userDrawn="1"/>
        </p:nvSpPr>
        <p:spPr>
          <a:xfrm>
            <a:off x="395669" y="2876196"/>
            <a:ext cx="2167715" cy="2167715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E6F2F3-8AE9-8F44-ADBC-70FEE55EAC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5669" y="3147960"/>
            <a:ext cx="2167715" cy="844010"/>
          </a:xfrm>
        </p:spPr>
        <p:txBody>
          <a:bodyPr rtlCol="0" anchor="ctr"/>
          <a:lstStyle>
            <a:lvl1pPr marL="0" indent="0" algn="ctr">
              <a:buNone/>
              <a:defRPr sz="1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 spc="300"/>
              <a:t>LESS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07F3BE7-159D-C945-BEA5-7E33B55F5A99}"/>
              </a:ext>
            </a:extLst>
          </p:cNvPr>
          <p:cNvSpPr txBox="1"/>
          <p:nvPr userDrawn="1"/>
        </p:nvSpPr>
        <p:spPr>
          <a:xfrm>
            <a:off x="329783" y="934433"/>
            <a:ext cx="5299023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3400" b="1" i="0" u="none" strike="noStrike" cap="none" spc="0" normalizeH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Less or more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8669D9A-0893-0443-9158-A5D90B7E782E}"/>
              </a:ext>
            </a:extLst>
          </p:cNvPr>
          <p:cNvSpPr/>
          <p:nvPr userDrawn="1"/>
        </p:nvSpPr>
        <p:spPr>
          <a:xfrm>
            <a:off x="2753805" y="1831313"/>
            <a:ext cx="3662084" cy="3662084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B8D2B5F7-8ECD-6441-9470-BFE49B42D58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8818" y="3728443"/>
            <a:ext cx="1924684" cy="1102949"/>
          </a:xfrm>
        </p:spPr>
        <p:txBody>
          <a:bodyPr rtlCol="0"/>
          <a:lstStyle>
            <a:lvl1pPr marL="0" indent="0" algn="ctr">
              <a:buFontTx/>
              <a:buNone/>
              <a:defRPr sz="4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##</a:t>
            </a:r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07FAD99E-491B-EF40-94B0-BC27CED1773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46721" y="2558589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2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question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66B8386A-6642-8C4D-9AD1-6E0736CC36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943942" y="4217663"/>
            <a:ext cx="3272300" cy="1102949"/>
          </a:xfrm>
        </p:spPr>
        <p:txBody>
          <a:bodyPr rtlCol="0"/>
          <a:lstStyle>
            <a:lvl1pPr marL="0" indent="0" algn="ctr">
              <a:buFontTx/>
              <a:buNone/>
              <a:defRPr sz="6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409637889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ounter gallery l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id-ID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1"/>
            <a:ext cx="5296060" cy="650074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– gallery title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6DBC01-C9EF-9648-B503-2BBEC17C47DB}"/>
              </a:ext>
            </a:extLst>
          </p:cNvPr>
          <p:cNvSpPr/>
          <p:nvPr userDrawn="1"/>
        </p:nvSpPr>
        <p:spPr>
          <a:xfrm>
            <a:off x="395288" y="1634593"/>
            <a:ext cx="6458430" cy="4305620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3882081-B8D8-2949-86BD-A3B0F37C3A2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63" y="1095802"/>
            <a:ext cx="369408" cy="369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00995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  <p15:guide id="14" orient="horz" pos="686" userDrawn="1">
          <p15:clr>
            <a:srgbClr val="FFFFFF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ounter video l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863318A-3A14-A749-A782-3677CFD8B6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833" y="1092241"/>
            <a:ext cx="374317" cy="374317"/>
          </a:xfrm>
          <a:prstGeom prst="rect">
            <a:avLst/>
          </a:prstGeom>
        </p:spPr>
      </p:pic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id-ID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1"/>
            <a:ext cx="5296060" cy="650074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– video title</a:t>
            </a:r>
          </a:p>
        </p:txBody>
      </p:sp>
    </p:spTree>
    <p:extLst>
      <p:ext uri="{BB962C8B-B14F-4D97-AF65-F5344CB8AC3E}">
        <p14:creationId xmlns:p14="http://schemas.microsoft.com/office/powerpoint/2010/main" val="247366983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  <p15:guide id="14" orient="horz" pos="686" userDrawn="1">
          <p15:clr>
            <a:srgbClr val="FFFFFF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137">
            <a:extLst>
              <a:ext uri="{FF2B5EF4-FFF2-40B4-BE49-F238E27FC236}">
                <a16:creationId xmlns:a16="http://schemas.microsoft.com/office/drawing/2014/main" id="{CC1D60DB-C367-6F4F-A854-03F9E3109783}"/>
              </a:ext>
            </a:extLst>
          </p:cNvPr>
          <p:cNvSpPr>
            <a:spLocks noChangeAspect="1"/>
          </p:cNvSpPr>
          <p:nvPr userDrawn="1"/>
        </p:nvSpPr>
        <p:spPr>
          <a:xfrm>
            <a:off x="-1767807" y="-1263731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id-ID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1B462A-E057-0C4F-8169-A69EB10E7A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9946" y="1026912"/>
            <a:ext cx="2801937" cy="359903"/>
          </a:xfrm>
        </p:spPr>
        <p:txBody>
          <a:bodyPr rtlCol="0"/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Main Enquiry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CE1321D-AFC7-6849-BEE7-BE17FEA621F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946" y="1276845"/>
            <a:ext cx="5290496" cy="1595198"/>
          </a:xfrm>
        </p:spPr>
        <p:txBody>
          <a:bodyPr rtlCol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title</a:t>
            </a:r>
            <a:br>
              <a:rPr lang="en-US" dirty="0"/>
            </a:br>
            <a:r>
              <a:rPr lang="id-ID"/>
              <a:t>Insert - title </a:t>
            </a:r>
            <a:br>
              <a:rPr lang="en-US" dirty="0"/>
            </a:br>
            <a:r>
              <a:rPr lang="id-ID"/>
              <a:t>Insert - 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E047AF0-A8F5-344A-B079-2D79F8A345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946" y="2850835"/>
            <a:ext cx="3542323" cy="354852"/>
          </a:xfrm>
        </p:spPr>
        <p:txBody>
          <a:bodyPr rtlCol="0"/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Learning Outcomes</a:t>
            </a:r>
          </a:p>
        </p:txBody>
      </p:sp>
      <p:grpSp>
        <p:nvGrpSpPr>
          <p:cNvPr id="26" name="Group 162" descr="Gruppieren 2">
            <a:extLst>
              <a:ext uri="{FF2B5EF4-FFF2-40B4-BE49-F238E27FC236}">
                <a16:creationId xmlns:a16="http://schemas.microsoft.com/office/drawing/2014/main" id="{F695091D-C94E-BB4C-AADD-11B8D32AC5CF}"/>
              </a:ext>
            </a:extLst>
          </p:cNvPr>
          <p:cNvGrpSpPr/>
          <p:nvPr userDrawn="1"/>
        </p:nvGrpSpPr>
        <p:grpSpPr>
          <a:xfrm>
            <a:off x="277041" y="3573435"/>
            <a:ext cx="1501076" cy="1539185"/>
            <a:chOff x="939242" y="252757"/>
            <a:chExt cx="3002151" cy="3078367"/>
          </a:xfrm>
        </p:grpSpPr>
        <p:sp>
          <p:nvSpPr>
            <p:cNvPr id="27" name="Shape 159" descr="Bogen 22">
              <a:extLst>
                <a:ext uri="{FF2B5EF4-FFF2-40B4-BE49-F238E27FC236}">
                  <a16:creationId xmlns:a16="http://schemas.microsoft.com/office/drawing/2014/main" id="{04107593-A4B7-8742-A726-3D6F0BB61F30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00"/>
              </a:pPr>
              <a:endParaRPr sz="100" dirty="0"/>
            </a:p>
          </p:txBody>
        </p:sp>
        <p:sp>
          <p:nvSpPr>
            <p:cNvPr id="29" name="Shape 161" descr="Textfeld 25">
              <a:extLst>
                <a:ext uri="{FF2B5EF4-FFF2-40B4-BE49-F238E27FC236}">
                  <a16:creationId xmlns:a16="http://schemas.microsoft.com/office/drawing/2014/main" id="{C4590EA0-2AE7-4646-ABEB-A0A9B795C7F2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id-ID" sz="1300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30" name="Group 166" descr="Gruppieren 2">
            <a:extLst>
              <a:ext uri="{FF2B5EF4-FFF2-40B4-BE49-F238E27FC236}">
                <a16:creationId xmlns:a16="http://schemas.microsoft.com/office/drawing/2014/main" id="{9C5A99C5-AB29-224C-B896-72947DF121F1}"/>
              </a:ext>
            </a:extLst>
          </p:cNvPr>
          <p:cNvGrpSpPr/>
          <p:nvPr userDrawn="1"/>
        </p:nvGrpSpPr>
        <p:grpSpPr>
          <a:xfrm>
            <a:off x="3019628" y="3524348"/>
            <a:ext cx="1501076" cy="1539185"/>
            <a:chOff x="939242" y="252757"/>
            <a:chExt cx="3002151" cy="3078367"/>
          </a:xfrm>
        </p:grpSpPr>
        <p:sp>
          <p:nvSpPr>
            <p:cNvPr id="31" name="Shape 163" descr="Bogen 22">
              <a:extLst>
                <a:ext uri="{FF2B5EF4-FFF2-40B4-BE49-F238E27FC236}">
                  <a16:creationId xmlns:a16="http://schemas.microsoft.com/office/drawing/2014/main" id="{35F9703A-8393-BF43-95F9-31839D62A84A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300"/>
              </a:pPr>
              <a:endParaRPr sz="650" dirty="0"/>
            </a:p>
          </p:txBody>
        </p:sp>
        <p:sp>
          <p:nvSpPr>
            <p:cNvPr id="33" name="Shape 165" descr="Textfeld 25">
              <a:extLst>
                <a:ext uri="{FF2B5EF4-FFF2-40B4-BE49-F238E27FC236}">
                  <a16:creationId xmlns:a16="http://schemas.microsoft.com/office/drawing/2014/main" id="{7BBDC170-74B7-5442-AC83-6E8039A82501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id-ID" sz="130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34" name="Group 170" descr="Gruppieren 2">
            <a:extLst>
              <a:ext uri="{FF2B5EF4-FFF2-40B4-BE49-F238E27FC236}">
                <a16:creationId xmlns:a16="http://schemas.microsoft.com/office/drawing/2014/main" id="{C910D854-E955-3F43-B13A-B6E0FB045150}"/>
              </a:ext>
            </a:extLst>
          </p:cNvPr>
          <p:cNvGrpSpPr/>
          <p:nvPr userDrawn="1"/>
        </p:nvGrpSpPr>
        <p:grpSpPr>
          <a:xfrm>
            <a:off x="5774315" y="3524348"/>
            <a:ext cx="1501076" cy="1539185"/>
            <a:chOff x="939242" y="252757"/>
            <a:chExt cx="3002151" cy="3078367"/>
          </a:xfrm>
        </p:grpSpPr>
        <p:sp>
          <p:nvSpPr>
            <p:cNvPr id="35" name="Shape 167" descr="Bogen 22">
              <a:extLst>
                <a:ext uri="{FF2B5EF4-FFF2-40B4-BE49-F238E27FC236}">
                  <a16:creationId xmlns:a16="http://schemas.microsoft.com/office/drawing/2014/main" id="{8A26A8DD-AB09-9E44-8016-F1B0E7CC1585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300"/>
              </a:pPr>
              <a:endParaRPr sz="650"/>
            </a:p>
          </p:txBody>
        </p:sp>
        <p:sp>
          <p:nvSpPr>
            <p:cNvPr id="37" name="Shape 169" descr="Textfeld 25">
              <a:extLst>
                <a:ext uri="{FF2B5EF4-FFF2-40B4-BE49-F238E27FC236}">
                  <a16:creationId xmlns:a16="http://schemas.microsoft.com/office/drawing/2014/main" id="{82A4558E-836E-ED44-ACC4-0A253863F830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id-ID" sz="1300">
                  <a:solidFill>
                    <a:schemeClr val="bg1"/>
                  </a:solidFill>
                </a:rPr>
                <a:t>03</a:t>
              </a:r>
            </a:p>
          </p:txBody>
        </p:sp>
      </p:grpSp>
      <p:sp>
        <p:nvSpPr>
          <p:cNvPr id="54" name="Text Placeholder 6">
            <a:extLst>
              <a:ext uri="{FF2B5EF4-FFF2-40B4-BE49-F238E27FC236}">
                <a16:creationId xmlns:a16="http://schemas.microsoft.com/office/drawing/2014/main" id="{E9BF9D71-92B7-8F44-B087-A2B5E13725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8137" y="3825466"/>
            <a:ext cx="2265362" cy="896938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learning outcomes</a:t>
            </a:r>
          </a:p>
        </p:txBody>
      </p:sp>
      <p:sp>
        <p:nvSpPr>
          <p:cNvPr id="55" name="Text Placeholder 6">
            <a:extLst>
              <a:ext uri="{FF2B5EF4-FFF2-40B4-BE49-F238E27FC236}">
                <a16:creationId xmlns:a16="http://schemas.microsoft.com/office/drawing/2014/main" id="{31DDC06D-C17D-F740-88A3-DFC765EEAD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75080" y="3825466"/>
            <a:ext cx="2265362" cy="896938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learning outcomes</a:t>
            </a:r>
          </a:p>
        </p:txBody>
      </p:sp>
      <p:sp>
        <p:nvSpPr>
          <p:cNvPr id="56" name="Text Placeholder 6">
            <a:extLst>
              <a:ext uri="{FF2B5EF4-FFF2-40B4-BE49-F238E27FC236}">
                <a16:creationId xmlns:a16="http://schemas.microsoft.com/office/drawing/2014/main" id="{9AB475DC-1DD7-7C46-8AB4-F3FDC42E0B3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26745" y="3819178"/>
            <a:ext cx="2265362" cy="896938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learning outcomes</a:t>
            </a:r>
          </a:p>
        </p:txBody>
      </p:sp>
    </p:spTree>
    <p:extLst>
      <p:ext uri="{BB962C8B-B14F-4D97-AF65-F5344CB8AC3E}">
        <p14:creationId xmlns:p14="http://schemas.microsoft.com/office/powerpoint/2010/main" val="77121464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ounter activity l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A526E88-591A-5A48-9608-6CF55CA8A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63" y="1095802"/>
            <a:ext cx="369408" cy="369408"/>
          </a:xfrm>
          <a:prstGeom prst="rect">
            <a:avLst/>
          </a:prstGeom>
        </p:spPr>
      </p:pic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id-ID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1"/>
            <a:ext cx="5296060" cy="650074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– activity title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6DBC01-C9EF-9648-B503-2BBEC17C47DB}"/>
              </a:ext>
            </a:extLst>
          </p:cNvPr>
          <p:cNvSpPr/>
          <p:nvPr userDrawn="1"/>
        </p:nvSpPr>
        <p:spPr>
          <a:xfrm>
            <a:off x="395288" y="1634593"/>
            <a:ext cx="6458430" cy="4305620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746165B-FD5E-D142-B209-0F421515942D}"/>
              </a:ext>
            </a:extLst>
          </p:cNvPr>
          <p:cNvGrpSpPr/>
          <p:nvPr userDrawn="1"/>
        </p:nvGrpSpPr>
        <p:grpSpPr>
          <a:xfrm>
            <a:off x="395288" y="6073323"/>
            <a:ext cx="2079653" cy="283221"/>
            <a:chOff x="395288" y="6073323"/>
            <a:chExt cx="2079653" cy="283221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A07B9E0-7E2D-E542-8AA9-D66E50376C42}"/>
                </a:ext>
              </a:extLst>
            </p:cNvPr>
            <p:cNvGrpSpPr/>
            <p:nvPr userDrawn="1"/>
          </p:nvGrpSpPr>
          <p:grpSpPr>
            <a:xfrm>
              <a:off x="395288" y="6073323"/>
              <a:ext cx="2079653" cy="283221"/>
              <a:chOff x="395288" y="6073323"/>
              <a:chExt cx="2079653" cy="283221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E3154BD2-E823-AE40-8A78-1FB9A1E8DC56}"/>
                  </a:ext>
                </a:extLst>
              </p:cNvPr>
              <p:cNvGrpSpPr/>
              <p:nvPr userDrawn="1"/>
            </p:nvGrpSpPr>
            <p:grpSpPr>
              <a:xfrm>
                <a:off x="395288" y="6073323"/>
                <a:ext cx="2079653" cy="283221"/>
                <a:chOff x="2506068" y="6091812"/>
                <a:chExt cx="2079653" cy="283221"/>
              </a:xfrm>
              <a:solidFill>
                <a:srgbClr val="4EB7A0"/>
              </a:solidFill>
            </p:grpSpPr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C2E7A077-99F2-3F45-BA4A-9E2BF4963469}"/>
                    </a:ext>
                  </a:extLst>
                </p:cNvPr>
                <p:cNvSpPr/>
                <p:nvPr userDrawn="1"/>
              </p:nvSpPr>
              <p:spPr>
                <a:xfrm>
                  <a:off x="2506068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 rtl="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AA1850DF-4484-9842-B4AA-47277E070CE2}"/>
                    </a:ext>
                  </a:extLst>
                </p:cNvPr>
                <p:cNvSpPr/>
                <p:nvPr userDrawn="1"/>
              </p:nvSpPr>
              <p:spPr>
                <a:xfrm>
                  <a:off x="4302500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 rtl="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</p:grp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F0CAAFDE-C1C2-0F4E-A140-8DA2DBEDADF8}"/>
                  </a:ext>
                </a:extLst>
              </p:cNvPr>
              <p:cNvSpPr/>
              <p:nvPr userDrawn="1"/>
            </p:nvSpPr>
            <p:spPr>
              <a:xfrm>
                <a:off x="517891" y="6075641"/>
                <a:ext cx="1836891" cy="280903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rtlCol="0" anchor="ctr">
                <a:noAutofit/>
              </a:bodyPr>
              <a:lstStyle/>
              <a:p>
                <a:pPr algn="ctr" defTabSz="292100" rtl="0"/>
                <a:endParaRPr lang="en-US" sz="11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endParaRP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E89B730-CC01-F24D-AFF6-2AC3322A6300}"/>
                </a:ext>
              </a:extLst>
            </p:cNvPr>
            <p:cNvSpPr txBox="1"/>
            <p:nvPr userDrawn="1"/>
          </p:nvSpPr>
          <p:spPr>
            <a:xfrm>
              <a:off x="395288" y="6077229"/>
              <a:ext cx="2079653" cy="2769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ctr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id-ID" sz="1200" b="1" i="0" u="none" strike="noStrike" cap="none" spc="300" normalizeH="0">
                  <a:ln>
                    <a:noFill/>
                  </a:ln>
                  <a:solidFill>
                    <a:schemeClr val="tx1"/>
                  </a:solidFill>
                  <a:effectLst/>
                  <a:uFillTx/>
                  <a:latin typeface="Century Gothic" panose="020B0502020202020204" pitchFamily="34" charset="0"/>
                  <a:ea typeface="+mj-ea"/>
                  <a:cs typeface="+mj-cs"/>
                  <a:sym typeface="Calibri"/>
                </a:rPr>
                <a:t>VIEW ACTIVITY</a:t>
              </a:r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C0E8D520-8FC3-1543-AD2D-9201B53F2EAE}"/>
              </a:ext>
            </a:extLst>
          </p:cNvPr>
          <p:cNvSpPr/>
          <p:nvPr userDrawn="1"/>
        </p:nvSpPr>
        <p:spPr>
          <a:xfrm>
            <a:off x="533644" y="6288671"/>
            <a:ext cx="1802941" cy="66714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38025105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  <p15:guide id="14" orient="horz" pos="686" userDrawn="1">
          <p15:clr>
            <a:srgbClr val="FFFFFF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udent/activity shee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37">
            <a:extLst>
              <a:ext uri="{FF2B5EF4-FFF2-40B4-BE49-F238E27FC236}">
                <a16:creationId xmlns:a16="http://schemas.microsoft.com/office/drawing/2014/main" id="{3AE447CC-AC9D-3D45-8A65-2B6BD6F16228}"/>
              </a:ext>
            </a:extLst>
          </p:cNvPr>
          <p:cNvSpPr>
            <a:spLocks noChangeAspect="1"/>
          </p:cNvSpPr>
          <p:nvPr userDrawn="1"/>
        </p:nvSpPr>
        <p:spPr>
          <a:xfrm>
            <a:off x="-1836000" y="-1460902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id-ID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1000702"/>
            <a:ext cx="5296060" cy="943359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Student/activity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2CB7DDE-D470-2E4A-B1D5-7BDEF625B5A6}"/>
              </a:ext>
            </a:extLst>
          </p:cNvPr>
          <p:cNvSpPr>
            <a:spLocks noChangeAspect="1"/>
          </p:cNvSpPr>
          <p:nvPr userDrawn="1"/>
        </p:nvSpPr>
        <p:spPr>
          <a:xfrm>
            <a:off x="395289" y="1944061"/>
            <a:ext cx="3066870" cy="4337431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>
            <a:outerShdw blurRad="254000" dir="8460000" sx="105000" sy="105000" algn="ctr" rotWithShape="0">
              <a:srgbClr val="000000">
                <a:alpha val="0"/>
              </a:srgbClr>
            </a:outerShdw>
          </a:effectLst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0DCA50E-B617-0947-89AE-0A6F587BF583}"/>
              </a:ext>
            </a:extLst>
          </p:cNvPr>
          <p:cNvSpPr>
            <a:spLocks noChangeAspect="1"/>
          </p:cNvSpPr>
          <p:nvPr userDrawn="1"/>
        </p:nvSpPr>
        <p:spPr>
          <a:xfrm>
            <a:off x="3816433" y="1944061"/>
            <a:ext cx="3066870" cy="4337431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>
            <a:outerShdw blurRad="254000" dir="8460000" sx="105000" sy="105000" algn="ctr" rotWithShape="0">
              <a:srgbClr val="000000">
                <a:alpha val="0"/>
              </a:srgbClr>
            </a:outerShdw>
          </a:effectLst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97579741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0">
            <a:extLst>
              <a:ext uri="{FF2B5EF4-FFF2-40B4-BE49-F238E27FC236}">
                <a16:creationId xmlns:a16="http://schemas.microsoft.com/office/drawing/2014/main" id="{3DADD7AA-5163-B64F-8069-915E52548D8B}"/>
              </a:ext>
            </a:extLst>
          </p:cNvPr>
          <p:cNvSpPr/>
          <p:nvPr userDrawn="1"/>
        </p:nvSpPr>
        <p:spPr>
          <a:xfrm>
            <a:off x="-2462890" y="-2587279"/>
            <a:ext cx="8459929" cy="84599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id-ID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21FECE8D-0AC1-F842-96D6-5247CA0175B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1"/>
            <a:ext cx="5296060" cy="650074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title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27FCF3A7-5046-D948-882C-53D96DD40A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4153" y="2421934"/>
            <a:ext cx="5296060" cy="650074"/>
          </a:xfrm>
        </p:spPr>
        <p:txBody>
          <a:bodyPr rtlCol="0"/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</a:t>
            </a:r>
          </a:p>
        </p:txBody>
      </p:sp>
    </p:spTree>
    <p:extLst>
      <p:ext uri="{BB962C8B-B14F-4D97-AF65-F5344CB8AC3E}">
        <p14:creationId xmlns:p14="http://schemas.microsoft.com/office/powerpoint/2010/main" val="255253352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redi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37">
            <a:extLst>
              <a:ext uri="{FF2B5EF4-FFF2-40B4-BE49-F238E27FC236}">
                <a16:creationId xmlns:a16="http://schemas.microsoft.com/office/drawing/2014/main" id="{3AE447CC-AC9D-3D45-8A65-2B6BD6F16228}"/>
              </a:ext>
            </a:extLst>
          </p:cNvPr>
          <p:cNvSpPr>
            <a:spLocks noChangeAspect="1"/>
          </p:cNvSpPr>
          <p:nvPr userDrawn="1"/>
        </p:nvSpPr>
        <p:spPr>
          <a:xfrm>
            <a:off x="-1836000" y="-1473841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id-ID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C0BE9DA-46D1-6F40-A5AF-8DDB397B75FC}"/>
              </a:ext>
            </a:extLst>
          </p:cNvPr>
          <p:cNvSpPr txBox="1"/>
          <p:nvPr userDrawn="1"/>
        </p:nvSpPr>
        <p:spPr>
          <a:xfrm>
            <a:off x="363538" y="1172036"/>
            <a:ext cx="5114911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3400" b="1" i="0" u="none" strike="noStrike" cap="none" spc="0" normalizeH="0">
                <a:ln>
                  <a:noFill/>
                </a:ln>
                <a:solidFill>
                  <a:srgbClr val="25233F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Image credits</a:t>
            </a:r>
          </a:p>
        </p:txBody>
      </p:sp>
    </p:spTree>
    <p:extLst>
      <p:ext uri="{BB962C8B-B14F-4D97-AF65-F5344CB8AC3E}">
        <p14:creationId xmlns:p14="http://schemas.microsoft.com/office/powerpoint/2010/main" val="14899762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799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48120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799">
          <p15:clr>
            <a:srgbClr val="FFFFFF"/>
          </p15:clr>
        </p15:guide>
        <p15:guide id="11" pos="2880">
          <p15:clr>
            <a:srgbClr val="FFFFFF"/>
          </p15:clr>
        </p15:guide>
        <p15:guide id="12" pos="1565">
          <p15:clr>
            <a:srgbClr val="FFFFFF"/>
          </p15:clr>
        </p15:guide>
        <p15:guide id="13" pos="4195">
          <p15:clr>
            <a:srgbClr val="FFFFFF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37">
            <a:extLst>
              <a:ext uri="{FF2B5EF4-FFF2-40B4-BE49-F238E27FC236}">
                <a16:creationId xmlns:a16="http://schemas.microsoft.com/office/drawing/2014/main" id="{3AE447CC-AC9D-3D45-8A65-2B6BD6F16228}"/>
              </a:ext>
            </a:extLst>
          </p:cNvPr>
          <p:cNvSpPr>
            <a:spLocks noChangeAspect="1"/>
          </p:cNvSpPr>
          <p:nvPr userDrawn="1"/>
        </p:nvSpPr>
        <p:spPr>
          <a:xfrm>
            <a:off x="-1840888" y="-1528792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id-ID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1B462A-E057-0C4F-8169-A69EB10E7A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9946" y="1026912"/>
            <a:ext cx="2801937" cy="359903"/>
          </a:xfrm>
        </p:spPr>
        <p:txBody>
          <a:bodyPr rtlCol="0"/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Main Enquiry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CE1321D-AFC7-6849-BEE7-BE17FEA621F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946" y="1276845"/>
            <a:ext cx="4086028" cy="1285277"/>
          </a:xfrm>
        </p:spPr>
        <p:txBody>
          <a:bodyPr rtlCol="0"/>
          <a:lstStyle>
            <a:lvl1pPr marL="0" indent="0"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– title</a:t>
            </a:r>
          </a:p>
        </p:txBody>
      </p:sp>
      <p:grpSp>
        <p:nvGrpSpPr>
          <p:cNvPr id="54" name="Group 166" descr="Gruppieren 2">
            <a:extLst>
              <a:ext uri="{FF2B5EF4-FFF2-40B4-BE49-F238E27FC236}">
                <a16:creationId xmlns:a16="http://schemas.microsoft.com/office/drawing/2014/main" id="{7927F03D-B990-A945-BF4E-1600F83F2273}"/>
              </a:ext>
            </a:extLst>
          </p:cNvPr>
          <p:cNvGrpSpPr/>
          <p:nvPr userDrawn="1"/>
        </p:nvGrpSpPr>
        <p:grpSpPr>
          <a:xfrm>
            <a:off x="3106169" y="2577150"/>
            <a:ext cx="1501076" cy="1539185"/>
            <a:chOff x="939242" y="252757"/>
            <a:chExt cx="3002151" cy="3078367"/>
          </a:xfrm>
        </p:grpSpPr>
        <p:sp>
          <p:nvSpPr>
            <p:cNvPr id="55" name="Shape 163" descr="Bogen 22">
              <a:extLst>
                <a:ext uri="{FF2B5EF4-FFF2-40B4-BE49-F238E27FC236}">
                  <a16:creationId xmlns:a16="http://schemas.microsoft.com/office/drawing/2014/main" id="{9CB09473-233C-9B46-B806-0C0C4139383B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300"/>
              </a:pPr>
              <a:endParaRPr sz="650" dirty="0"/>
            </a:p>
          </p:txBody>
        </p:sp>
        <p:sp>
          <p:nvSpPr>
            <p:cNvPr id="57" name="Shape 165" descr="Textfeld 25">
              <a:extLst>
                <a:ext uri="{FF2B5EF4-FFF2-40B4-BE49-F238E27FC236}">
                  <a16:creationId xmlns:a16="http://schemas.microsoft.com/office/drawing/2014/main" id="{28C66F6B-1EC1-4143-8548-F21F45A19058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id-ID" sz="130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58" name="Group 170" descr="Gruppieren 2">
            <a:extLst>
              <a:ext uri="{FF2B5EF4-FFF2-40B4-BE49-F238E27FC236}">
                <a16:creationId xmlns:a16="http://schemas.microsoft.com/office/drawing/2014/main" id="{A3546537-95AC-3B4F-AAC9-14414225CEE7}"/>
              </a:ext>
            </a:extLst>
          </p:cNvPr>
          <p:cNvGrpSpPr/>
          <p:nvPr userDrawn="1"/>
        </p:nvGrpSpPr>
        <p:grpSpPr>
          <a:xfrm>
            <a:off x="5849886" y="2517707"/>
            <a:ext cx="1501076" cy="1539185"/>
            <a:chOff x="939242" y="252757"/>
            <a:chExt cx="3002151" cy="3078367"/>
          </a:xfrm>
        </p:grpSpPr>
        <p:sp>
          <p:nvSpPr>
            <p:cNvPr id="59" name="Shape 167" descr="Bogen 22">
              <a:extLst>
                <a:ext uri="{FF2B5EF4-FFF2-40B4-BE49-F238E27FC236}">
                  <a16:creationId xmlns:a16="http://schemas.microsoft.com/office/drawing/2014/main" id="{AC853973-87C9-344A-98BB-0BF93DB3F4D8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300"/>
              </a:pPr>
              <a:endParaRPr sz="650" dirty="0"/>
            </a:p>
          </p:txBody>
        </p:sp>
        <p:sp>
          <p:nvSpPr>
            <p:cNvPr id="61" name="Shape 169" descr="Textfeld 25">
              <a:extLst>
                <a:ext uri="{FF2B5EF4-FFF2-40B4-BE49-F238E27FC236}">
                  <a16:creationId xmlns:a16="http://schemas.microsoft.com/office/drawing/2014/main" id="{D3D3B237-935B-FB48-8DA3-A6F8B7293586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id-ID" sz="1300">
                  <a:solidFill>
                    <a:schemeClr val="bg1"/>
                  </a:solidFill>
                </a:rPr>
                <a:t>03</a:t>
              </a:r>
            </a:p>
          </p:txBody>
        </p:sp>
      </p:grpSp>
      <p:grpSp>
        <p:nvGrpSpPr>
          <p:cNvPr id="62" name="Group 174" descr="Gruppieren 2">
            <a:extLst>
              <a:ext uri="{FF2B5EF4-FFF2-40B4-BE49-F238E27FC236}">
                <a16:creationId xmlns:a16="http://schemas.microsoft.com/office/drawing/2014/main" id="{F856CCB6-EBEB-B04C-A44B-2D772A558AB0}"/>
              </a:ext>
            </a:extLst>
          </p:cNvPr>
          <p:cNvGrpSpPr/>
          <p:nvPr userDrawn="1"/>
        </p:nvGrpSpPr>
        <p:grpSpPr>
          <a:xfrm>
            <a:off x="422738" y="4562714"/>
            <a:ext cx="1501076" cy="1539185"/>
            <a:chOff x="939242" y="252757"/>
            <a:chExt cx="3002151" cy="3078367"/>
          </a:xfrm>
        </p:grpSpPr>
        <p:sp>
          <p:nvSpPr>
            <p:cNvPr id="63" name="Shape 171" descr="Bogen 22">
              <a:extLst>
                <a:ext uri="{FF2B5EF4-FFF2-40B4-BE49-F238E27FC236}">
                  <a16:creationId xmlns:a16="http://schemas.microsoft.com/office/drawing/2014/main" id="{FE329192-0C3C-C24B-A051-289BF2F221CF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00"/>
              </a:pPr>
              <a:endParaRPr sz="100" dirty="0"/>
            </a:p>
          </p:txBody>
        </p:sp>
        <p:sp>
          <p:nvSpPr>
            <p:cNvPr id="65" name="Shape 173" descr="Textfeld 25">
              <a:extLst>
                <a:ext uri="{FF2B5EF4-FFF2-40B4-BE49-F238E27FC236}">
                  <a16:creationId xmlns:a16="http://schemas.microsoft.com/office/drawing/2014/main" id="{2D4D065E-01D0-BF46-B29B-DEF6FB33FD6E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id-ID" sz="1300">
                  <a:solidFill>
                    <a:schemeClr val="bg1"/>
                  </a:solidFill>
                </a:rPr>
                <a:t>04</a:t>
              </a:r>
            </a:p>
          </p:txBody>
        </p:sp>
      </p:grp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E15FC4E-8282-9E49-8171-0166CA9DBE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5810" y="2820462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id-ID"/>
              <a:t>Insert - learning outcomes</a:t>
            </a:r>
          </a:p>
        </p:txBody>
      </p:sp>
      <p:grpSp>
        <p:nvGrpSpPr>
          <p:cNvPr id="79" name="Group 162" descr="Gruppieren 2">
            <a:extLst>
              <a:ext uri="{FF2B5EF4-FFF2-40B4-BE49-F238E27FC236}">
                <a16:creationId xmlns:a16="http://schemas.microsoft.com/office/drawing/2014/main" id="{243A3D33-158A-D64C-8B81-2D187BB55288}"/>
              </a:ext>
            </a:extLst>
          </p:cNvPr>
          <p:cNvGrpSpPr/>
          <p:nvPr userDrawn="1"/>
        </p:nvGrpSpPr>
        <p:grpSpPr>
          <a:xfrm>
            <a:off x="351906" y="2566794"/>
            <a:ext cx="1501076" cy="1539185"/>
            <a:chOff x="939242" y="252757"/>
            <a:chExt cx="3002151" cy="3078367"/>
          </a:xfrm>
        </p:grpSpPr>
        <p:sp>
          <p:nvSpPr>
            <p:cNvPr id="80" name="Shape 159" descr="Bogen 22">
              <a:extLst>
                <a:ext uri="{FF2B5EF4-FFF2-40B4-BE49-F238E27FC236}">
                  <a16:creationId xmlns:a16="http://schemas.microsoft.com/office/drawing/2014/main" id="{21C03BAE-F420-E047-9432-AC79FA0D3F42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rtlCol="0" anchor="ctr">
              <a:noAutofit/>
            </a:bodyPr>
            <a:lstStyle/>
            <a:p>
              <a:pPr algn="ctr" rtl="0">
                <a:defRPr sz="100"/>
              </a:pPr>
              <a:endParaRPr sz="100" dirty="0"/>
            </a:p>
          </p:txBody>
        </p:sp>
        <p:sp>
          <p:nvSpPr>
            <p:cNvPr id="81" name="Shape 161" descr="Textfeld 25">
              <a:extLst>
                <a:ext uri="{FF2B5EF4-FFF2-40B4-BE49-F238E27FC236}">
                  <a16:creationId xmlns:a16="http://schemas.microsoft.com/office/drawing/2014/main" id="{85F1C650-2247-DE4B-B53B-524CF3CA673E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rtlCol="0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/>
              <a:r>
                <a:rPr lang="id-ID" sz="1300">
                  <a:solidFill>
                    <a:schemeClr val="bg1"/>
                  </a:solidFill>
                </a:rPr>
                <a:t>01</a:t>
              </a:r>
            </a:p>
          </p:txBody>
        </p:sp>
      </p:grpSp>
      <p:sp>
        <p:nvSpPr>
          <p:cNvPr id="83" name="Text Placeholder 77">
            <a:extLst>
              <a:ext uri="{FF2B5EF4-FFF2-40B4-BE49-F238E27FC236}">
                <a16:creationId xmlns:a16="http://schemas.microsoft.com/office/drawing/2014/main" id="{6B97205C-BFD1-6242-9274-825F963EC1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67919" y="2816324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id-ID"/>
              <a:t>Insert - learning outcomes</a:t>
            </a:r>
          </a:p>
        </p:txBody>
      </p:sp>
      <p:sp>
        <p:nvSpPr>
          <p:cNvPr id="84" name="Text Placeholder 77">
            <a:extLst>
              <a:ext uri="{FF2B5EF4-FFF2-40B4-BE49-F238E27FC236}">
                <a16:creationId xmlns:a16="http://schemas.microsoft.com/office/drawing/2014/main" id="{621D2D71-8A09-5C48-B5CB-DEAE23D26E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48615" y="4861331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id-ID"/>
              <a:t>Insert - learning outcomes</a:t>
            </a:r>
          </a:p>
        </p:txBody>
      </p:sp>
      <p:sp>
        <p:nvSpPr>
          <p:cNvPr id="85" name="Text Placeholder 77">
            <a:extLst>
              <a:ext uri="{FF2B5EF4-FFF2-40B4-BE49-F238E27FC236}">
                <a16:creationId xmlns:a16="http://schemas.microsoft.com/office/drawing/2014/main" id="{7264281C-9317-164E-92FC-CB2D2D7EDFC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55297" y="4861330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id-ID"/>
              <a:t>Insert - learning outcomes</a:t>
            </a:r>
          </a:p>
        </p:txBody>
      </p:sp>
      <p:sp>
        <p:nvSpPr>
          <p:cNvPr id="86" name="Text Placeholder 77">
            <a:extLst>
              <a:ext uri="{FF2B5EF4-FFF2-40B4-BE49-F238E27FC236}">
                <a16:creationId xmlns:a16="http://schemas.microsoft.com/office/drawing/2014/main" id="{5038E63C-59E0-A243-81CE-B8AD04D28C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59733" y="4861329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id-ID"/>
              <a:t>Insert - learning outcomes</a:t>
            </a:r>
          </a:p>
        </p:txBody>
      </p:sp>
      <p:sp>
        <p:nvSpPr>
          <p:cNvPr id="87" name="Text Placeholder 77">
            <a:extLst>
              <a:ext uri="{FF2B5EF4-FFF2-40B4-BE49-F238E27FC236}">
                <a16:creationId xmlns:a16="http://schemas.microsoft.com/office/drawing/2014/main" id="{295AD10F-D7CC-FF41-B381-AE628F8D15C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63739" y="2820461"/>
            <a:ext cx="2278653" cy="1053385"/>
          </a:xfrm>
        </p:spPr>
        <p:txBody>
          <a:bodyPr rtlCol="0"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id-ID"/>
              <a:t>Insert - learning outcomes</a:t>
            </a:r>
          </a:p>
        </p:txBody>
      </p:sp>
      <p:sp>
        <p:nvSpPr>
          <p:cNvPr id="88" name="Text Placeholder 12">
            <a:extLst>
              <a:ext uri="{FF2B5EF4-FFF2-40B4-BE49-F238E27FC236}">
                <a16:creationId xmlns:a16="http://schemas.microsoft.com/office/drawing/2014/main" id="{29E6576E-E7CC-9041-93C6-476A8EDA5EB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72000" y="1274915"/>
            <a:ext cx="4080793" cy="1287207"/>
          </a:xfrm>
        </p:spPr>
        <p:txBody>
          <a:bodyPr rtlCol="0"/>
          <a:lstStyle>
            <a:lvl1pPr marL="0" indent="0"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title</a:t>
            </a:r>
          </a:p>
        </p:txBody>
      </p:sp>
    </p:spTree>
    <p:extLst>
      <p:ext uri="{BB962C8B-B14F-4D97-AF65-F5344CB8AC3E}">
        <p14:creationId xmlns:p14="http://schemas.microsoft.com/office/powerpoint/2010/main" val="4791544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id-ID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06D3A9E-396E-8844-92FE-17440105DC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4153" y="2149371"/>
            <a:ext cx="8286848" cy="2281237"/>
          </a:xfrm>
        </p:spPr>
        <p:txBody>
          <a:bodyPr rtlCol="0"/>
          <a:lstStyle>
            <a:lvl1pPr marL="342900" indent="-342900">
              <a:lnSpc>
                <a:spcPct val="120000"/>
              </a:lnSpc>
              <a:buFont typeface="+mj-lt"/>
              <a:buAutoNum type="arabicPeriod"/>
              <a:defRPr sz="2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id-ID"/>
              <a:t>Todays learning, point number 1</a:t>
            </a:r>
          </a:p>
          <a:p>
            <a:pPr lvl="0" rtl="0"/>
            <a:r>
              <a:rPr lang="id-ID"/>
              <a:t>Todays learning, point number 2</a:t>
            </a:r>
          </a:p>
          <a:p>
            <a:pPr lvl="0" rtl="0"/>
            <a:r>
              <a:rPr lang="id-ID"/>
              <a:t>Todays learning, point number 3</a:t>
            </a:r>
          </a:p>
          <a:p>
            <a:pPr lvl="0" rtl="0"/>
            <a:r>
              <a:rPr lang="id-ID"/>
              <a:t>Todays learning, point number 4</a:t>
            </a:r>
          </a:p>
          <a:p>
            <a:pPr lvl="0" rtl="0"/>
            <a:r>
              <a:rPr lang="id-ID"/>
              <a:t>Todays learning, point number 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B6831A-8E28-9B47-8661-BD7402B4E20A}"/>
              </a:ext>
            </a:extLst>
          </p:cNvPr>
          <p:cNvSpPr txBox="1"/>
          <p:nvPr userDrawn="1"/>
        </p:nvSpPr>
        <p:spPr>
          <a:xfrm>
            <a:off x="329783" y="934433"/>
            <a:ext cx="5299023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3400" b="1" i="0" u="none" strike="noStrike" cap="none" spc="0" normalizeH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Learning objectives</a:t>
            </a:r>
          </a:p>
        </p:txBody>
      </p:sp>
    </p:spTree>
    <p:extLst>
      <p:ext uri="{BB962C8B-B14F-4D97-AF65-F5344CB8AC3E}">
        <p14:creationId xmlns:p14="http://schemas.microsoft.com/office/powerpoint/2010/main" val="237309323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brief 1">
    <p:bg>
      <p:bgPr>
        <a:solidFill>
          <a:srgbClr val="0919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 flipV="1">
            <a:off x="395289" y="873125"/>
            <a:ext cx="8360046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74F560-9965-FD44-8392-56ACD2F813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06" y="360916"/>
            <a:ext cx="1108359" cy="3819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600020-B932-844C-830C-6D548E8C8C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F045F05D-9884-E742-8B6C-7E2A4C302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38820"/>
            <a:ext cx="3708400" cy="241880"/>
          </a:xfrm>
        </p:spPr>
        <p:txBody>
          <a:bodyPr rtlCol="0"/>
          <a:lstStyle>
            <a:lvl1pPr algn="r">
              <a:defRPr sz="1000" b="1" i="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id-ID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9C08E28-4FBA-A447-BB6A-0B434A31EC4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1823659"/>
            <a:ext cx="4183063" cy="3613150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body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735A2E2-D566-E842-BAF4-702880C789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20409" y="5156433"/>
            <a:ext cx="2138363" cy="303212"/>
          </a:xfrm>
        </p:spPr>
        <p:txBody>
          <a:bodyPr rtlCol="0"/>
          <a:lstStyle>
            <a:lvl1pPr marL="0" indent="0" algn="ctr">
              <a:buNone/>
              <a:defRPr sz="2000" b="1" i="0">
                <a:solidFill>
                  <a:schemeClr val="accent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text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395F891-9C10-974B-B620-09FB3ED1C352}"/>
              </a:ext>
            </a:extLst>
          </p:cNvPr>
          <p:cNvSpPr/>
          <p:nvPr userDrawn="1"/>
        </p:nvSpPr>
        <p:spPr>
          <a:xfrm>
            <a:off x="876784" y="1823659"/>
            <a:ext cx="3234800" cy="3234800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72E5193C-2054-1F4C-A085-EC574A6B1F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84518"/>
            <a:ext cx="7426832" cy="708897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title</a:t>
            </a:r>
          </a:p>
        </p:txBody>
      </p:sp>
    </p:spTree>
    <p:extLst>
      <p:ext uri="{BB962C8B-B14F-4D97-AF65-F5344CB8AC3E}">
        <p14:creationId xmlns:p14="http://schemas.microsoft.com/office/powerpoint/2010/main" val="353958280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3" pos="249">
          <p15:clr>
            <a:srgbClr val="FFFFFF"/>
          </p15:clr>
        </p15:guide>
        <p15:guide id="4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9" orient="horz" pos="686" userDrawn="1">
          <p15:clr>
            <a:srgbClr val="FFFFFF"/>
          </p15:clr>
        </p15:guide>
        <p15:guide id="10" pos="2880">
          <p15:clr>
            <a:srgbClr val="FFFFFF"/>
          </p15:clr>
        </p15:guide>
        <p15:guide id="11" pos="1565">
          <p15:clr>
            <a:srgbClr val="FFFFFF"/>
          </p15:clr>
        </p15:guide>
        <p15:guide id="12" pos="4195">
          <p15:clr>
            <a:srgbClr val="FFFFFF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37">
            <a:extLst>
              <a:ext uri="{FF2B5EF4-FFF2-40B4-BE49-F238E27FC236}">
                <a16:creationId xmlns:a16="http://schemas.microsoft.com/office/drawing/2014/main" id="{32AC3A96-9A16-2444-A037-922EE73E7E3C}"/>
              </a:ext>
            </a:extLst>
          </p:cNvPr>
          <p:cNvSpPr>
            <a:spLocks noChangeAspect="1"/>
          </p:cNvSpPr>
          <p:nvPr userDrawn="1"/>
        </p:nvSpPr>
        <p:spPr>
          <a:xfrm>
            <a:off x="-1840888" y="-1528792"/>
            <a:ext cx="6488014" cy="6488014"/>
          </a:xfrm>
          <a:prstGeom prst="ellipse">
            <a:avLst/>
          </a:prstGeom>
          <a:solidFill>
            <a:schemeClr val="accent1">
              <a:alpha val="19773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rtlCol="0" anchor="ctr"/>
          <a:lstStyle/>
          <a:p>
            <a:pPr rtl="0"/>
            <a:endParaRPr sz="450" dirty="0"/>
          </a:p>
        </p:txBody>
      </p:sp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id-ID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0"/>
            <a:ext cx="5296060" cy="1102949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EB0831D-7D6E-2048-9162-3026DB2527C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538" y="2149372"/>
            <a:ext cx="6224587" cy="2281236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id-ID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134129720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 userDrawn="1">
          <p15:clr>
            <a:srgbClr val="FFFFFF"/>
          </p15:clr>
        </p15:guide>
        <p15:guide id="3" pos="5511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 userDrawn="1">
          <p15:clr>
            <a:srgbClr val="FFFFFF"/>
          </p15:clr>
        </p15:guide>
        <p15:guide id="12" pos="4150" userDrawn="1">
          <p15:clr>
            <a:srgbClr val="FFFFFF"/>
          </p15:clr>
        </p15:guide>
        <p15:guide id="13" pos="1565" userDrawn="1">
          <p15:clr>
            <a:srgbClr val="FFFFFF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id-ID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B09F33C7-154F-8743-88DD-6BDF2127E6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0"/>
            <a:ext cx="5296060" cy="1102949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0D212C93-0601-3140-929D-DC384C3C25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538" y="2149372"/>
            <a:ext cx="6224587" cy="2281236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id-ID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23045075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395289" y="873125"/>
            <a:ext cx="8353424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id-ID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09" y="361950"/>
            <a:ext cx="1104891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436" y="358902"/>
            <a:ext cx="383819" cy="38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19056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49">
          <p15:clr>
            <a:srgbClr val="FFFFFF"/>
          </p15:clr>
        </p15:guide>
        <p15:guide id="3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10" orient="horz" pos="686">
          <p15:clr>
            <a:srgbClr val="FFFFFF"/>
          </p15:clr>
        </p15:guide>
        <p15:guide id="11" pos="2880">
          <p15:clr>
            <a:srgbClr val="FFFFFF"/>
          </p15:clr>
        </p15:guide>
        <p15:guide id="12" pos="4150">
          <p15:clr>
            <a:srgbClr val="FFFFFF"/>
          </p15:clr>
        </p15:guide>
        <p15:guide id="13" pos="1565">
          <p15:clr>
            <a:srgbClr val="FFFFFF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page 3">
    <p:bg>
      <p:bgPr>
        <a:solidFill>
          <a:srgbClr val="0919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 flipV="1">
            <a:off x="395289" y="873125"/>
            <a:ext cx="8360046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74F560-9965-FD44-8392-56ACD2F813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06" y="360916"/>
            <a:ext cx="1108359" cy="3819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600020-B932-844C-830C-6D548E8C8C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F045F05D-9884-E742-8B6C-7E2A4C302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38820"/>
            <a:ext cx="3708400" cy="241880"/>
          </a:xfrm>
        </p:spPr>
        <p:txBody>
          <a:bodyPr rtlCol="0"/>
          <a:lstStyle>
            <a:lvl1pPr algn="r">
              <a:defRPr sz="1000" b="1" i="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id-ID"/>
              <a:t>Click to edit Master title style</a:t>
            </a:r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4B193DB1-D32E-7146-93A0-23A10803866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4153" y="992610"/>
            <a:ext cx="5296060" cy="1102949"/>
          </a:xfrm>
        </p:spPr>
        <p:txBody>
          <a:bodyPr rtlCol="0"/>
          <a:lstStyle>
            <a:lvl1pPr marL="0" indent="0">
              <a:buFontTx/>
              <a:buNone/>
              <a:defRPr sz="3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 rtl="0"/>
            <a:r>
              <a:rPr lang="id-ID"/>
              <a:t>Insert -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A809499-F347-CD45-8A3A-6C8629BAD5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3538" y="2149372"/>
            <a:ext cx="6224587" cy="2281236"/>
          </a:xfrm>
        </p:spPr>
        <p:txBody>
          <a:bodyPr rtlCol="0"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id-ID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255599342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3" pos="249">
          <p15:clr>
            <a:srgbClr val="FFFFFF"/>
          </p15:clr>
        </p15:guide>
        <p15:guide id="4" pos="5511">
          <p15:clr>
            <a:srgbClr val="FFFFFF"/>
          </p15:clr>
        </p15:guide>
        <p15:guide id="7" orient="horz" pos="4201">
          <p15:clr>
            <a:srgbClr val="FFFFFF"/>
          </p15:clr>
        </p15:guide>
        <p15:guide id="9" orient="horz" pos="686" userDrawn="1">
          <p15:clr>
            <a:srgbClr val="FFFFFF"/>
          </p15:clr>
        </p15:guide>
        <p15:guide id="10" pos="2880">
          <p15:clr>
            <a:srgbClr val="FFFFFF"/>
          </p15:clr>
        </p15:guide>
        <p15:guide id="11" pos="1565">
          <p15:clr>
            <a:srgbClr val="FFFFFF"/>
          </p15:clr>
        </p15:guide>
        <p15:guide id="12" pos="4195">
          <p15:clr>
            <a:srgbClr val="FFFFFF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92075"/>
            <a:ext cx="82296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rtlCol="0" anchor="ctr"/>
          <a:lstStyle/>
          <a:p>
            <a:pPr rtl="0"/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rtlCol="0"/>
          <a:lstStyle/>
          <a:p>
            <a:pPr rtl="0"/>
            <a:r>
              <a:t>Body Level One</a:t>
            </a:r>
          </a:p>
          <a:p>
            <a:pPr lvl="1" rtl="0"/>
            <a:r>
              <a:t>Body Level Two</a:t>
            </a:r>
          </a:p>
          <a:p>
            <a:pPr lvl="2" rtl="0"/>
            <a:r>
              <a:t>Body Level Three</a:t>
            </a:r>
          </a:p>
          <a:p>
            <a:pPr lvl="3" rtl="0"/>
            <a:r>
              <a:t>Body Level Four</a:t>
            </a:r>
          </a:p>
          <a:p>
            <a:pPr lvl="4" rtl="0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71101" y="6264017"/>
            <a:ext cx="182099" cy="184666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rtlCol="0" anchor="ctr">
            <a:spAutoFit/>
          </a:bodyPr>
          <a:lstStyle>
            <a:lvl1pPr algn="r">
              <a:defRPr sz="600"/>
            </a:lvl1pPr>
          </a:lstStyle>
          <a:p>
            <a:pPr rt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0" r:id="rId2"/>
    <p:sldLayoutId id="2147483659" r:id="rId3"/>
    <p:sldLayoutId id="2147483673" r:id="rId4"/>
    <p:sldLayoutId id="2147483657" r:id="rId5"/>
    <p:sldLayoutId id="2147483656" r:id="rId6"/>
    <p:sldLayoutId id="2147483664" r:id="rId7"/>
    <p:sldLayoutId id="2147483678" r:id="rId8"/>
    <p:sldLayoutId id="2147483667" r:id="rId9"/>
    <p:sldLayoutId id="2147483679" r:id="rId10"/>
    <p:sldLayoutId id="2147483663" r:id="rId11"/>
    <p:sldLayoutId id="2147483658" r:id="rId12"/>
    <p:sldLayoutId id="2147483666" r:id="rId13"/>
    <p:sldLayoutId id="2147483662" r:id="rId14"/>
    <p:sldLayoutId id="2147483675" r:id="rId15"/>
    <p:sldLayoutId id="2147483676" r:id="rId16"/>
    <p:sldLayoutId id="2147483677" r:id="rId17"/>
    <p:sldLayoutId id="2147483669" r:id="rId18"/>
    <p:sldLayoutId id="2147483670" r:id="rId19"/>
    <p:sldLayoutId id="2147483671" r:id="rId20"/>
    <p:sldLayoutId id="2147483672" r:id="rId21"/>
    <p:sldLayoutId id="2147483680" r:id="rId22"/>
    <p:sldLayoutId id="2147483668" r:id="rId23"/>
    <p:sldLayoutId id="2147483674" r:id="rId24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2pPr>
      <a:lvl3pPr marL="1234440" marR="0" indent="-32004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2286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4572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6858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9144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11430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13716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16002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1828800" algn="r" defTabSz="2286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encounteredu.com/discover/videos/underwater-classroom-wall-of-mouths" TargetMode="External"/><Relationship Id="rId1" Type="http://schemas.openxmlformats.org/officeDocument/2006/relationships/slideLayout" Target="../slideLayouts/slideLayout19.xml"/><Relationship Id="rId5" Type="http://schemas.openxmlformats.org/officeDocument/2006/relationships/hyperlink" Target="https://encounteredu.com/discover/videos/underwater-classroom-sea-cucumber" TargetMode="External"/><Relationship Id="rId4" Type="http://schemas.openxmlformats.org/officeDocument/2006/relationships/hyperlink" Target="https://encounteredu.com/discover/videos/underwater-classroom-reef-shark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8AEF7D-3B34-394C-90CE-76676DB3D8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rtlCol="0"/>
          <a:lstStyle/>
          <a:p>
            <a:pPr rtl="0"/>
            <a:r>
              <a:rPr lang="id-ID"/>
              <a:t>Pelajaran 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F29501-87BA-F841-890F-4F5B1DC029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rtlCol="0"/>
          <a:lstStyle/>
          <a:p>
            <a:pPr rtl="0"/>
            <a:r>
              <a:rPr lang="id-ID"/>
              <a:t>Rantai makanan</a:t>
            </a:r>
          </a:p>
          <a:p>
            <a:pPr rtl="0"/>
            <a:r>
              <a:rPr lang="id-ID"/>
              <a:t>karang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31286A-A9EA-0D46-9A23-F78169150D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00438" y="298558"/>
            <a:ext cx="1703935" cy="253342"/>
          </a:xfrm>
          <a:solidFill>
            <a:schemeClr val="accent4"/>
          </a:solidFill>
        </p:spPr>
        <p:txBody>
          <a:bodyPr rtlCol="0"/>
          <a:lstStyle/>
          <a:p>
            <a:pPr rtl="0"/>
            <a:r>
              <a:rPr lang="id-ID"/>
              <a:t>Lautan Karang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0D27A6-B684-974E-BCF1-9FAB803EB0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0867" y="651020"/>
            <a:ext cx="1077204" cy="136491"/>
          </a:xfrm>
          <a:solidFill>
            <a:schemeClr val="accent4"/>
          </a:solidFill>
        </p:spPr>
        <p:txBody>
          <a:bodyPr rtlCol="0"/>
          <a:lstStyle/>
          <a:p>
            <a:pPr rtl="0"/>
            <a:r>
              <a:rPr lang="id-ID"/>
              <a:t>Ilmu Sains | 7-11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C9E67AFD-1D19-AE44-917B-003422E7A5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540" y="6231279"/>
            <a:ext cx="1296541" cy="4297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D1F987C-1EF5-7045-AF4F-96DAD61578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2321" y="6225338"/>
            <a:ext cx="1337449" cy="460916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5618A2AB-C74A-2645-AFB0-118B4827C04C}"/>
              </a:ext>
            </a:extLst>
          </p:cNvPr>
          <p:cNvSpPr/>
          <p:nvPr/>
        </p:nvSpPr>
        <p:spPr>
          <a:xfrm>
            <a:off x="2726914" y="-1936283"/>
            <a:ext cx="7964625" cy="79632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860" tIns="22860" rIns="22860" bIns="22860" numCol="1" spcCol="38100" rtlCol="0" anchor="ctr">
            <a:spAutoFit/>
          </a:bodyPr>
          <a:lstStyle/>
          <a:p>
            <a:pPr rtl="0"/>
            <a:endParaRPr lang="en-US" dirty="0"/>
          </a:p>
        </p:txBody>
      </p:sp>
      <p:sp>
        <p:nvSpPr>
          <p:cNvPr id="12" name="Shape 28">
            <a:extLst>
              <a:ext uri="{FF2B5EF4-FFF2-40B4-BE49-F238E27FC236}">
                <a16:creationId xmlns:a16="http://schemas.microsoft.com/office/drawing/2014/main" id="{879638D2-F391-3645-9F83-B5FD9EF2D363}"/>
              </a:ext>
            </a:extLst>
          </p:cNvPr>
          <p:cNvSpPr/>
          <p:nvPr/>
        </p:nvSpPr>
        <p:spPr>
          <a:xfrm flipV="1">
            <a:off x="395289" y="873125"/>
            <a:ext cx="8360046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DA3FFE8-14E5-BC4C-BE81-4D41E99042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69833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ight Arrow 14">
            <a:extLst>
              <a:ext uri="{FF2B5EF4-FFF2-40B4-BE49-F238E27FC236}">
                <a16:creationId xmlns:a16="http://schemas.microsoft.com/office/drawing/2014/main" id="{02361C02-D623-B644-B080-40358049D7FB}"/>
              </a:ext>
            </a:extLst>
          </p:cNvPr>
          <p:cNvSpPr/>
          <p:nvPr/>
        </p:nvSpPr>
        <p:spPr>
          <a:xfrm>
            <a:off x="1056958" y="1707407"/>
            <a:ext cx="6995160" cy="4525963"/>
          </a:xfrm>
          <a:prstGeom prst="rightArrow">
            <a:avLst/>
          </a:prstGeom>
          <a:solidFill>
            <a:schemeClr val="accent1"/>
          </a:solidFill>
          <a:ln>
            <a:solidFill>
              <a:srgbClr val="E2EBF4"/>
            </a:solidFill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A9799B1-9025-8E46-AF4F-0E3A8931CD65}"/>
              </a:ext>
            </a:extLst>
          </p:cNvPr>
          <p:cNvGrpSpPr/>
          <p:nvPr/>
        </p:nvGrpSpPr>
        <p:grpSpPr>
          <a:xfrm>
            <a:off x="1362211" y="3065195"/>
            <a:ext cx="1834180" cy="1810385"/>
            <a:chOff x="922472" y="1357788"/>
            <a:chExt cx="1834180" cy="1810385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CD0B57B2-ED64-0842-A3F0-34D442ED746D}"/>
                </a:ext>
              </a:extLst>
            </p:cNvPr>
            <p:cNvSpPr/>
            <p:nvPr/>
          </p:nvSpPr>
          <p:spPr>
            <a:xfrm>
              <a:off x="922472" y="1357788"/>
              <a:ext cx="1834180" cy="1810385"/>
            </a:xfrm>
            <a:prstGeom prst="roundRect">
              <a:avLst/>
            </a:prstGeom>
            <a:blipFill dpi="0" rotWithShape="0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ounded Rectangle 5">
              <a:extLst>
                <a:ext uri="{FF2B5EF4-FFF2-40B4-BE49-F238E27FC236}">
                  <a16:creationId xmlns:a16="http://schemas.microsoft.com/office/drawing/2014/main" id="{6E09DF7A-A606-ED41-904D-9198E86F299F}"/>
                </a:ext>
              </a:extLst>
            </p:cNvPr>
            <p:cNvSpPr txBox="1"/>
            <p:nvPr/>
          </p:nvSpPr>
          <p:spPr>
            <a:xfrm>
              <a:off x="1010848" y="1446164"/>
              <a:ext cx="1657428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B341D00-6BB7-D041-A613-21FA82BFA305}"/>
              </a:ext>
            </a:extLst>
          </p:cNvPr>
          <p:cNvGrpSpPr/>
          <p:nvPr/>
        </p:nvGrpSpPr>
        <p:grpSpPr>
          <a:xfrm>
            <a:off x="3607871" y="3065195"/>
            <a:ext cx="1866448" cy="1810385"/>
            <a:chOff x="3168132" y="1357788"/>
            <a:chExt cx="1866448" cy="1810385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1CFFECDF-D347-A446-A6E0-F174CCA181FF}"/>
                </a:ext>
              </a:extLst>
            </p:cNvPr>
            <p:cNvSpPr/>
            <p:nvPr/>
          </p:nvSpPr>
          <p:spPr>
            <a:xfrm>
              <a:off x="3168132" y="1357788"/>
              <a:ext cx="1866448" cy="1810385"/>
            </a:xfrm>
            <a:prstGeom prst="roundRect">
              <a:avLst/>
            </a:prstGeom>
            <a:blipFill dpi="0" rotWithShape="0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7">
              <a:extLst>
                <a:ext uri="{FF2B5EF4-FFF2-40B4-BE49-F238E27FC236}">
                  <a16:creationId xmlns:a16="http://schemas.microsoft.com/office/drawing/2014/main" id="{160BF4D8-C102-3343-BAC6-62A63EAD90F6}"/>
                </a:ext>
              </a:extLst>
            </p:cNvPr>
            <p:cNvSpPr txBox="1"/>
            <p:nvPr/>
          </p:nvSpPr>
          <p:spPr>
            <a:xfrm>
              <a:off x="3256508" y="1446164"/>
              <a:ext cx="1689696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884C87D-C7C9-1046-813D-621F39358333}"/>
              </a:ext>
            </a:extLst>
          </p:cNvPr>
          <p:cNvGrpSpPr/>
          <p:nvPr/>
        </p:nvGrpSpPr>
        <p:grpSpPr>
          <a:xfrm>
            <a:off x="5885800" y="3065195"/>
            <a:ext cx="1861066" cy="1810385"/>
            <a:chOff x="5446061" y="1357788"/>
            <a:chExt cx="1861066" cy="1810385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E3B44AF-CA08-8D45-A15F-1F1986143D2A}"/>
                </a:ext>
              </a:extLst>
            </p:cNvPr>
            <p:cNvSpPr/>
            <p:nvPr/>
          </p:nvSpPr>
          <p:spPr>
            <a:xfrm>
              <a:off x="5446061" y="1357788"/>
              <a:ext cx="1861066" cy="1810385"/>
            </a:xfrm>
            <a:prstGeom prst="roundRect">
              <a:avLst/>
            </a:prstGeom>
            <a:blipFill rotWithShape="0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Rounded Rectangle 9">
              <a:extLst>
                <a:ext uri="{FF2B5EF4-FFF2-40B4-BE49-F238E27FC236}">
                  <a16:creationId xmlns:a16="http://schemas.microsoft.com/office/drawing/2014/main" id="{C13DA3D4-3617-D845-B93C-47BA7B1ACC37}"/>
                </a:ext>
              </a:extLst>
            </p:cNvPr>
            <p:cNvSpPr txBox="1"/>
            <p:nvPr/>
          </p:nvSpPr>
          <p:spPr>
            <a:xfrm>
              <a:off x="5534437" y="1446164"/>
              <a:ext cx="1684314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sp>
        <p:nvSpPr>
          <p:cNvPr id="25" name="Shape 211" descr="Textfeld 23">
            <a:extLst>
              <a:ext uri="{FF2B5EF4-FFF2-40B4-BE49-F238E27FC236}">
                <a16:creationId xmlns:a16="http://schemas.microsoft.com/office/drawing/2014/main" id="{F08A827C-F47C-CE48-BAAE-6E7C522A53E1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8AA43FE-50FB-174B-8546-39CA4345AA35}"/>
              </a:ext>
            </a:extLst>
          </p:cNvPr>
          <p:cNvSpPr txBox="1"/>
          <p:nvPr/>
        </p:nvSpPr>
        <p:spPr>
          <a:xfrm>
            <a:off x="376294" y="1309703"/>
            <a:ext cx="831844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32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Membuat rantai makanan</a:t>
            </a:r>
          </a:p>
        </p:txBody>
      </p:sp>
      <p:sp>
        <p:nvSpPr>
          <p:cNvPr id="29" name="Title 8">
            <a:extLst>
              <a:ext uri="{FF2B5EF4-FFF2-40B4-BE49-F238E27FC236}">
                <a16:creationId xmlns:a16="http://schemas.microsoft.com/office/drawing/2014/main" id="{82B2DD81-3E7F-3249-A4A3-AE82AFFBC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id-ID">
                <a:cs typeface="Arial" charset="0"/>
              </a:rPr>
              <a:t>Pelajaran 5: Rantai makanan karang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471895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211" descr="Textfeld 23">
            <a:extLst>
              <a:ext uri="{FF2B5EF4-FFF2-40B4-BE49-F238E27FC236}">
                <a16:creationId xmlns:a16="http://schemas.microsoft.com/office/drawing/2014/main" id="{F0AE003F-E94B-944E-AE20-D33EA9F53527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527CC01-E077-D645-A8E1-633CECD5353F}"/>
              </a:ext>
            </a:extLst>
          </p:cNvPr>
          <p:cNvSpPr/>
          <p:nvPr/>
        </p:nvSpPr>
        <p:spPr>
          <a:xfrm>
            <a:off x="449263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70CBB5E-CB2E-804E-9D58-C45291412697}"/>
              </a:ext>
            </a:extLst>
          </p:cNvPr>
          <p:cNvSpPr/>
          <p:nvPr/>
        </p:nvSpPr>
        <p:spPr>
          <a:xfrm>
            <a:off x="649706" y="1656170"/>
            <a:ext cx="1620252" cy="162025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9FC0258-0466-5944-A137-136F816215F8}"/>
              </a:ext>
            </a:extLst>
          </p:cNvPr>
          <p:cNvSpPr txBox="1"/>
          <p:nvPr/>
        </p:nvSpPr>
        <p:spPr>
          <a:xfrm>
            <a:off x="649705" y="1154924"/>
            <a:ext cx="162025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8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Ikan Kakatua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1226796-CC0A-0445-86A6-6D0970524A44}"/>
              </a:ext>
            </a:extLst>
          </p:cNvPr>
          <p:cNvSpPr txBox="1"/>
          <p:nvPr/>
        </p:nvSpPr>
        <p:spPr>
          <a:xfrm>
            <a:off x="2434431" y="1674555"/>
            <a:ext cx="1880895" cy="16927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id-ID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Ikan kakatua memakan karang dan beberapa jenis alga. Ia dimakan oleh predator besar seperti hiu harimau.</a:t>
            </a:r>
          </a:p>
          <a:p>
            <a:pPr rtl="0" hangingPunct="1">
              <a:spcBef>
                <a:spcPct val="0"/>
              </a:spcBef>
            </a:pPr>
            <a:endParaRPr lang="en-GB" altLang="en-US" sz="1300" dirty="0">
              <a:solidFill>
                <a:schemeClr val="bg2"/>
              </a:solidFill>
            </a:endParaRP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300" b="0" i="0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sym typeface="Calibri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4C0E1BA-33D6-E04A-9F13-2FC10CDE52D9}"/>
              </a:ext>
            </a:extLst>
          </p:cNvPr>
          <p:cNvSpPr/>
          <p:nvPr/>
        </p:nvSpPr>
        <p:spPr>
          <a:xfrm>
            <a:off x="4724400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6A98ADF-E80F-7146-9645-2BD1D5BF017E}"/>
              </a:ext>
            </a:extLst>
          </p:cNvPr>
          <p:cNvSpPr/>
          <p:nvPr/>
        </p:nvSpPr>
        <p:spPr>
          <a:xfrm>
            <a:off x="4924843" y="1656170"/>
            <a:ext cx="1620252" cy="162025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7FD0998-AFAF-FE4B-8A98-0E0340E91529}"/>
              </a:ext>
            </a:extLst>
          </p:cNvPr>
          <p:cNvSpPr txBox="1"/>
          <p:nvPr/>
        </p:nvSpPr>
        <p:spPr>
          <a:xfrm>
            <a:off x="4924842" y="1154924"/>
            <a:ext cx="162025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800" b="1">
                <a:solidFill>
                  <a:schemeClr val="bg2"/>
                </a:solidFill>
                <a:latin typeface="Century Gothic" panose="020B0502020202020204" pitchFamily="34" charset="0"/>
              </a:rPr>
              <a:t>Lamun</a:t>
            </a:r>
            <a:endParaRPr kumimoji="0" lang="en-US" sz="18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47B7E92-0727-CA46-93F4-2998279B1175}"/>
              </a:ext>
            </a:extLst>
          </p:cNvPr>
          <p:cNvSpPr txBox="1"/>
          <p:nvPr/>
        </p:nvSpPr>
        <p:spPr>
          <a:xfrm>
            <a:off x="6709568" y="1674555"/>
            <a:ext cx="1880895" cy="1092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id-ID" sz="1300" b="1">
                <a:solidFill>
                  <a:schemeClr val="bg2"/>
                </a:solidFill>
                <a:latin typeface="Century Gothic" panose="020B0502020202020204" pitchFamily="34" charset="0"/>
              </a:rPr>
              <a:t>Lamun mendapat energi dari matahari. Lamun adalah makanan kegemaran penyu hijau.</a:t>
            </a:r>
          </a:p>
        </p:txBody>
      </p:sp>
      <p:sp>
        <p:nvSpPr>
          <p:cNvPr id="32" name="Shape 211" descr="Textfeld 23">
            <a:extLst>
              <a:ext uri="{FF2B5EF4-FFF2-40B4-BE49-F238E27FC236}">
                <a16:creationId xmlns:a16="http://schemas.microsoft.com/office/drawing/2014/main" id="{21556846-A708-4840-924D-16C18C3803D5}"/>
              </a:ext>
            </a:extLst>
          </p:cNvPr>
          <p:cNvSpPr/>
          <p:nvPr/>
        </p:nvSpPr>
        <p:spPr>
          <a:xfrm>
            <a:off x="6375234" y="4451159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7FEC0E9-9E84-2D4D-B18D-1DC9DC7957DB}"/>
              </a:ext>
            </a:extLst>
          </p:cNvPr>
          <p:cNvSpPr/>
          <p:nvPr/>
        </p:nvSpPr>
        <p:spPr>
          <a:xfrm>
            <a:off x="449264" y="3775465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CC943B1E-B9B9-BC47-945D-2F019497C59C}"/>
              </a:ext>
            </a:extLst>
          </p:cNvPr>
          <p:cNvSpPr/>
          <p:nvPr/>
        </p:nvSpPr>
        <p:spPr>
          <a:xfrm>
            <a:off x="649707" y="4427012"/>
            <a:ext cx="1620252" cy="1620252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612CEA3-C87D-6148-8A67-D18CDC555D34}"/>
              </a:ext>
            </a:extLst>
          </p:cNvPr>
          <p:cNvSpPr txBox="1"/>
          <p:nvPr/>
        </p:nvSpPr>
        <p:spPr>
          <a:xfrm>
            <a:off x="649706" y="3925766"/>
            <a:ext cx="162025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8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Hiu harimau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0F52AC4-46F2-E94F-8F01-E60469676B2B}"/>
              </a:ext>
            </a:extLst>
          </p:cNvPr>
          <p:cNvSpPr txBox="1"/>
          <p:nvPr/>
        </p:nvSpPr>
        <p:spPr>
          <a:xfrm>
            <a:off x="2434432" y="4349145"/>
            <a:ext cx="1985168" cy="20928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id-ID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Hiu harimau adalah predator tingkat tinggi yang berarti </a:t>
            </a:r>
            <a:br>
              <a:rPr lang="en-GB" altLang="en-US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</a:br>
            <a:r>
              <a:rPr lang="id-ID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ia berada di posisi puncak pada rantai makanan. Ia pemakan ikan seperti ikan kakatua dan ikan pari manta, juga </a:t>
            </a:r>
            <a:br>
              <a:rPr lang="en-GB" altLang="en-US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</a:br>
            <a:r>
              <a:rPr lang="id-ID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kura-kura.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B41C5A2-D477-4247-8557-0522FEEFCD04}"/>
              </a:ext>
            </a:extLst>
          </p:cNvPr>
          <p:cNvSpPr/>
          <p:nvPr/>
        </p:nvSpPr>
        <p:spPr>
          <a:xfrm>
            <a:off x="4724401" y="3775465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69E4B6A-9DE8-7645-89C1-8B768EF8BA5D}"/>
              </a:ext>
            </a:extLst>
          </p:cNvPr>
          <p:cNvSpPr/>
          <p:nvPr/>
        </p:nvSpPr>
        <p:spPr>
          <a:xfrm>
            <a:off x="4924844" y="4427012"/>
            <a:ext cx="1620252" cy="1620252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D2ACCEB-1497-574B-AB55-A26FB05E86BF}"/>
              </a:ext>
            </a:extLst>
          </p:cNvPr>
          <p:cNvSpPr txBox="1"/>
          <p:nvPr/>
        </p:nvSpPr>
        <p:spPr>
          <a:xfrm>
            <a:off x="4876673" y="3906137"/>
            <a:ext cx="1716589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800" b="1">
                <a:solidFill>
                  <a:schemeClr val="bg2"/>
                </a:solidFill>
                <a:latin typeface="Century Gothic" panose="020B0502020202020204" pitchFamily="34" charset="0"/>
              </a:rPr>
              <a:t>Fitoplankton</a:t>
            </a:r>
            <a:endParaRPr kumimoji="0" lang="en-US" sz="18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D40F383-8510-5140-9377-4BAD63E5DBDA}"/>
              </a:ext>
            </a:extLst>
          </p:cNvPr>
          <p:cNvSpPr txBox="1"/>
          <p:nvPr/>
        </p:nvSpPr>
        <p:spPr>
          <a:xfrm>
            <a:off x="6709569" y="4341124"/>
            <a:ext cx="1985168" cy="20928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id-ID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Fitoplankton adalah istilah ilmiah untuk alga kecil di dalam laut. Ia menyediakan makanan untuk hewan-hewan kecil seperti copepoda dan hewan penyaring makanan besar seperti ikan pari manta.</a:t>
            </a:r>
          </a:p>
        </p:txBody>
      </p:sp>
      <p:sp>
        <p:nvSpPr>
          <p:cNvPr id="42" name="Title 8">
            <a:extLst>
              <a:ext uri="{FF2B5EF4-FFF2-40B4-BE49-F238E27FC236}">
                <a16:creationId xmlns:a16="http://schemas.microsoft.com/office/drawing/2014/main" id="{196B6399-9847-1D4F-9287-C4F268EE9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id-ID">
                <a:cs typeface="Arial" charset="0"/>
              </a:rPr>
              <a:t>Pelajaran 5: Rantai makanan karang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964372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211" descr="Textfeld 23">
            <a:extLst>
              <a:ext uri="{FF2B5EF4-FFF2-40B4-BE49-F238E27FC236}">
                <a16:creationId xmlns:a16="http://schemas.microsoft.com/office/drawing/2014/main" id="{3158DA31-6888-EA4D-9083-8A9A6E96E59F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4A7FE84-4AA9-4D41-B13B-7B996C5E7E03}"/>
              </a:ext>
            </a:extLst>
          </p:cNvPr>
          <p:cNvSpPr/>
          <p:nvPr/>
        </p:nvSpPr>
        <p:spPr>
          <a:xfrm>
            <a:off x="449263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9FACBD6-F476-E148-869A-DB3D95B5A231}"/>
              </a:ext>
            </a:extLst>
          </p:cNvPr>
          <p:cNvSpPr/>
          <p:nvPr/>
        </p:nvSpPr>
        <p:spPr>
          <a:xfrm>
            <a:off x="649706" y="1656170"/>
            <a:ext cx="1620252" cy="162025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22FCD4D-F865-8B4B-A16C-A4ECAA2FC75A}"/>
              </a:ext>
            </a:extLst>
          </p:cNvPr>
          <p:cNvSpPr txBox="1"/>
          <p:nvPr/>
        </p:nvSpPr>
        <p:spPr>
          <a:xfrm>
            <a:off x="87682" y="1154924"/>
            <a:ext cx="3287197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8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Kerang triton terompet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DFD829F-F1E1-C24A-97B9-2858D789EBEA}"/>
              </a:ext>
            </a:extLst>
          </p:cNvPr>
          <p:cNvSpPr txBox="1"/>
          <p:nvPr/>
        </p:nvSpPr>
        <p:spPr>
          <a:xfrm>
            <a:off x="2434431" y="1674555"/>
            <a:ext cx="1880895" cy="12926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id-ID" sz="1300" b="1">
                <a:solidFill>
                  <a:schemeClr val="bg2"/>
                </a:solidFill>
                <a:latin typeface="Century Gothic" panose="020B0502020202020204" pitchFamily="34" charset="0"/>
              </a:rPr>
              <a:t>Ia hewan yang paling beracun di terumbu, kerang triton terompet memakan bintang laut dan landak laut.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DD98879-FF73-8346-9EAF-DB72F15FF441}"/>
              </a:ext>
            </a:extLst>
          </p:cNvPr>
          <p:cNvSpPr/>
          <p:nvPr/>
        </p:nvSpPr>
        <p:spPr>
          <a:xfrm>
            <a:off x="4724400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0BF25DD-32C9-874D-A461-ED6AB13E27BF}"/>
              </a:ext>
            </a:extLst>
          </p:cNvPr>
          <p:cNvSpPr/>
          <p:nvPr/>
        </p:nvSpPr>
        <p:spPr>
          <a:xfrm>
            <a:off x="4924843" y="1656170"/>
            <a:ext cx="1620252" cy="162025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0E79F91-550F-E448-A281-8C15968CA834}"/>
              </a:ext>
            </a:extLst>
          </p:cNvPr>
          <p:cNvSpPr txBox="1"/>
          <p:nvPr/>
        </p:nvSpPr>
        <p:spPr>
          <a:xfrm>
            <a:off x="4924842" y="1154924"/>
            <a:ext cx="1926895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800" b="1" dirty="0">
                <a:solidFill>
                  <a:schemeClr val="bg2"/>
                </a:solidFill>
                <a:latin typeface="Century Gothic" panose="020B0502020202020204" pitchFamily="34" charset="0"/>
              </a:rPr>
              <a:t>Ikan pari manta</a:t>
            </a:r>
            <a:endParaRPr kumimoji="0" lang="en-US" sz="18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3F1336-14E5-B94B-8D39-8D18CA151707}"/>
              </a:ext>
            </a:extLst>
          </p:cNvPr>
          <p:cNvSpPr txBox="1"/>
          <p:nvPr/>
        </p:nvSpPr>
        <p:spPr>
          <a:xfrm>
            <a:off x="6709568" y="1613204"/>
            <a:ext cx="1985169" cy="22929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id-ID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Ikan pari manta merupakan hewan penyaring yang makan dengan cara menyaring alga dan hewan kecil dari perairan laut. Ia kadang di mangsa oleh hiu yang lebih besar ukurannya.</a:t>
            </a:r>
          </a:p>
          <a:p>
            <a:pPr rtl="0" hangingPunct="1">
              <a:spcBef>
                <a:spcPct val="0"/>
              </a:spcBef>
            </a:pPr>
            <a:endParaRPr lang="en-GB" altLang="en-US" sz="1300" b="1" dirty="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Shape 211" descr="Textfeld 23">
            <a:extLst>
              <a:ext uri="{FF2B5EF4-FFF2-40B4-BE49-F238E27FC236}">
                <a16:creationId xmlns:a16="http://schemas.microsoft.com/office/drawing/2014/main" id="{31E3D932-B6C8-9E45-9995-AFFBE67E8295}"/>
              </a:ext>
            </a:extLst>
          </p:cNvPr>
          <p:cNvSpPr/>
          <p:nvPr/>
        </p:nvSpPr>
        <p:spPr>
          <a:xfrm>
            <a:off x="6375234" y="4451159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268FB62-424F-B04D-AB04-50D6DD56A92D}"/>
              </a:ext>
            </a:extLst>
          </p:cNvPr>
          <p:cNvSpPr/>
          <p:nvPr/>
        </p:nvSpPr>
        <p:spPr>
          <a:xfrm>
            <a:off x="449264" y="3775465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51F3F10-52F9-8549-91AA-0D78CC7B9E0B}"/>
              </a:ext>
            </a:extLst>
          </p:cNvPr>
          <p:cNvSpPr/>
          <p:nvPr/>
        </p:nvSpPr>
        <p:spPr>
          <a:xfrm>
            <a:off x="649707" y="4427012"/>
            <a:ext cx="1620252" cy="1620252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195486F-207C-CE4D-B0CE-E391DCF2EFAE}"/>
              </a:ext>
            </a:extLst>
          </p:cNvPr>
          <p:cNvSpPr txBox="1"/>
          <p:nvPr/>
        </p:nvSpPr>
        <p:spPr>
          <a:xfrm>
            <a:off x="449263" y="3925766"/>
            <a:ext cx="2962694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8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Bintang laut mahkota duri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155C893-5BAB-4746-BC67-29ED734CAB7B}"/>
              </a:ext>
            </a:extLst>
          </p:cNvPr>
          <p:cNvSpPr txBox="1"/>
          <p:nvPr/>
        </p:nvSpPr>
        <p:spPr>
          <a:xfrm>
            <a:off x="2434432" y="4349145"/>
            <a:ext cx="1956427" cy="18928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id-ID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Bintang laut ini adalah spesialis pemangsa jenis corallivore (pemakan polip karang)</a:t>
            </a:r>
            <a:r>
              <a:rPr lang="en-GB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.</a:t>
            </a:r>
            <a:r>
              <a:rPr lang="id-ID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 Jumlah predator alaminya sedikit, kecuali terhadap kerang triton terompet</a:t>
            </a:r>
            <a:r>
              <a:rPr lang="en-GB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.</a:t>
            </a:r>
            <a:endParaRPr lang="id-ID" sz="1300" b="1" dirty="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66D0EE7-CB60-2041-BE0C-809A00B0F817}"/>
              </a:ext>
            </a:extLst>
          </p:cNvPr>
          <p:cNvSpPr/>
          <p:nvPr/>
        </p:nvSpPr>
        <p:spPr>
          <a:xfrm>
            <a:off x="4724401" y="3775465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B32E280D-46C5-7B4E-B420-D86C5A4001DC}"/>
              </a:ext>
            </a:extLst>
          </p:cNvPr>
          <p:cNvSpPr/>
          <p:nvPr/>
        </p:nvSpPr>
        <p:spPr>
          <a:xfrm>
            <a:off x="4924844" y="4427012"/>
            <a:ext cx="1620252" cy="1620252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7A3A91B-53F4-D54A-A31D-D3253F2A9567}"/>
              </a:ext>
            </a:extLst>
          </p:cNvPr>
          <p:cNvSpPr txBox="1"/>
          <p:nvPr/>
        </p:nvSpPr>
        <p:spPr>
          <a:xfrm>
            <a:off x="4876673" y="3906137"/>
            <a:ext cx="1716589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800" b="1">
                <a:solidFill>
                  <a:schemeClr val="bg2"/>
                </a:solidFill>
                <a:latin typeface="Century Gothic" panose="020B0502020202020204" pitchFamily="34" charset="0"/>
              </a:rPr>
              <a:t>Copepoda</a:t>
            </a:r>
            <a:endParaRPr kumimoji="0" lang="en-US" sz="18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3AFD181-BC33-AC45-9EA0-E66EFAEA7107}"/>
              </a:ext>
            </a:extLst>
          </p:cNvPr>
          <p:cNvSpPr txBox="1"/>
          <p:nvPr/>
        </p:nvSpPr>
        <p:spPr>
          <a:xfrm>
            <a:off x="6709569" y="4341124"/>
            <a:ext cx="1985168" cy="18928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id-ID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Copepoda adalah hewan laut kecil keturunan kepiting dan lobster. Ia memakan fitoplankton dan dimakan oleh berbagai hewan, seperti ikan pari manta dan karang.</a:t>
            </a:r>
          </a:p>
        </p:txBody>
      </p:sp>
      <p:sp>
        <p:nvSpPr>
          <p:cNvPr id="35" name="Title 8">
            <a:extLst>
              <a:ext uri="{FF2B5EF4-FFF2-40B4-BE49-F238E27FC236}">
                <a16:creationId xmlns:a16="http://schemas.microsoft.com/office/drawing/2014/main" id="{2487619C-8553-884C-946E-62756DD8F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id-ID">
                <a:cs typeface="Arial" charset="0"/>
              </a:rPr>
              <a:t>Pelajaran 5: Rantai makanan karang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672976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11" descr="Textfeld 23">
            <a:extLst>
              <a:ext uri="{FF2B5EF4-FFF2-40B4-BE49-F238E27FC236}">
                <a16:creationId xmlns:a16="http://schemas.microsoft.com/office/drawing/2014/main" id="{415C8BDE-0626-7D4D-983F-CD131234B942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2938F15-C521-114D-B3BC-8BC702577CEE}"/>
              </a:ext>
            </a:extLst>
          </p:cNvPr>
          <p:cNvSpPr/>
          <p:nvPr/>
        </p:nvSpPr>
        <p:spPr>
          <a:xfrm>
            <a:off x="449263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40373ADD-066D-FE42-BE74-38B9561D071E}"/>
              </a:ext>
            </a:extLst>
          </p:cNvPr>
          <p:cNvSpPr/>
          <p:nvPr/>
        </p:nvSpPr>
        <p:spPr>
          <a:xfrm>
            <a:off x="649706" y="1656170"/>
            <a:ext cx="1620252" cy="162025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00B3C35-E0C2-5B4C-BB6D-3BE0AC9BB5F7}"/>
              </a:ext>
            </a:extLst>
          </p:cNvPr>
          <p:cNvSpPr txBox="1"/>
          <p:nvPr/>
        </p:nvSpPr>
        <p:spPr>
          <a:xfrm>
            <a:off x="549484" y="1154924"/>
            <a:ext cx="1820695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8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Penyu hijau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303D938-A76C-DF47-8690-706D6E062342}"/>
              </a:ext>
            </a:extLst>
          </p:cNvPr>
          <p:cNvSpPr txBox="1"/>
          <p:nvPr/>
        </p:nvSpPr>
        <p:spPr>
          <a:xfrm>
            <a:off x="2434431" y="1674555"/>
            <a:ext cx="1880895" cy="1092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hangingPunct="1">
              <a:spcBef>
                <a:spcPct val="0"/>
              </a:spcBef>
            </a:pPr>
            <a:r>
              <a:rPr lang="id-ID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Penyu hijau memakan lamun. </a:t>
            </a:r>
            <a:br>
              <a:rPr lang="en-GB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</a:br>
            <a:r>
              <a:rPr lang="id-ID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Ia</a:t>
            </a:r>
            <a:r>
              <a:rPr lang="en-GB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en-GB" sz="1300" b="1" dirty="0" err="1">
                <a:solidFill>
                  <a:schemeClr val="bg2"/>
                </a:solidFill>
                <a:latin typeface="Century Gothic" panose="020B0502020202020204" pitchFamily="34" charset="0"/>
              </a:rPr>
              <a:t>dimakan</a:t>
            </a:r>
            <a:r>
              <a:rPr lang="en-GB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en-GB" sz="1300" b="1" dirty="0" err="1">
                <a:solidFill>
                  <a:schemeClr val="bg2"/>
                </a:solidFill>
                <a:latin typeface="Century Gothic" panose="020B0502020202020204" pitchFamily="34" charset="0"/>
              </a:rPr>
              <a:t>oleh</a:t>
            </a:r>
            <a:r>
              <a:rPr lang="en-GB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 predator </a:t>
            </a:r>
            <a:r>
              <a:rPr lang="en-GB" sz="1300" b="1" dirty="0" err="1">
                <a:solidFill>
                  <a:schemeClr val="bg2"/>
                </a:solidFill>
                <a:latin typeface="Century Gothic" panose="020B0502020202020204" pitchFamily="34" charset="0"/>
              </a:rPr>
              <a:t>besar</a:t>
            </a:r>
            <a:r>
              <a:rPr lang="en-GB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en-GB" sz="1300" b="1" dirty="0" err="1">
                <a:solidFill>
                  <a:schemeClr val="bg2"/>
                </a:solidFill>
                <a:latin typeface="Century Gothic" panose="020B0502020202020204" pitchFamily="34" charset="0"/>
              </a:rPr>
              <a:t>seperti</a:t>
            </a:r>
            <a:r>
              <a:rPr lang="en-GB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en-GB" sz="1300" b="1" dirty="0" err="1">
                <a:solidFill>
                  <a:schemeClr val="bg2"/>
                </a:solidFill>
                <a:latin typeface="Century Gothic" panose="020B0502020202020204" pitchFamily="34" charset="0"/>
              </a:rPr>
              <a:t>hiu</a:t>
            </a:r>
            <a:r>
              <a:rPr lang="en-GB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 </a:t>
            </a:r>
            <a:r>
              <a:rPr lang="en-GB" sz="1300" b="1" dirty="0" err="1">
                <a:solidFill>
                  <a:schemeClr val="bg2"/>
                </a:solidFill>
                <a:latin typeface="Century Gothic" panose="020B0502020202020204" pitchFamily="34" charset="0"/>
              </a:rPr>
              <a:t>harimau</a:t>
            </a:r>
            <a:r>
              <a:rPr lang="en-GB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.</a:t>
            </a:r>
            <a:endParaRPr lang="id-ID" sz="1300" b="1" dirty="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C20BEAB-EB14-BD4C-B4B8-058932AD61F2}"/>
              </a:ext>
            </a:extLst>
          </p:cNvPr>
          <p:cNvSpPr/>
          <p:nvPr/>
        </p:nvSpPr>
        <p:spPr>
          <a:xfrm>
            <a:off x="4724400" y="1004623"/>
            <a:ext cx="3970337" cy="2638926"/>
          </a:xfrm>
          <a:prstGeom prst="rect">
            <a:avLst/>
          </a:prstGeom>
          <a:solidFill>
            <a:schemeClr val="tx2"/>
          </a:solidFill>
          <a:ln w="12700" cap="flat">
            <a:solidFill>
              <a:srgbClr val="38D5D6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6D24BD4-D850-4646-9B2F-AD3A2114BA74}"/>
              </a:ext>
            </a:extLst>
          </p:cNvPr>
          <p:cNvSpPr/>
          <p:nvPr/>
        </p:nvSpPr>
        <p:spPr>
          <a:xfrm>
            <a:off x="4924843" y="1656170"/>
            <a:ext cx="1620252" cy="162025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19D4D4C-9BB4-B047-87A6-85D7A8B7C353}"/>
              </a:ext>
            </a:extLst>
          </p:cNvPr>
          <p:cNvSpPr txBox="1"/>
          <p:nvPr/>
        </p:nvSpPr>
        <p:spPr>
          <a:xfrm>
            <a:off x="4924842" y="1154924"/>
            <a:ext cx="1620253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800" b="1" dirty="0">
                <a:solidFill>
                  <a:schemeClr val="bg2"/>
                </a:solidFill>
                <a:latin typeface="Century Gothic" panose="020B0502020202020204" pitchFamily="34" charset="0"/>
              </a:rPr>
              <a:t>Karang</a:t>
            </a:r>
            <a:endParaRPr kumimoji="0" lang="en-US" sz="18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E7ACBBB-3B5E-9C47-998E-33656B46DB63}"/>
              </a:ext>
            </a:extLst>
          </p:cNvPr>
          <p:cNvSpPr txBox="1"/>
          <p:nvPr/>
        </p:nvSpPr>
        <p:spPr>
          <a:xfrm>
            <a:off x="6709568" y="1674555"/>
            <a:ext cx="1880895" cy="20928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 hangingPunct="1">
              <a:spcBef>
                <a:spcPct val="0"/>
              </a:spcBef>
            </a:pPr>
            <a:r>
              <a:rPr lang="id-ID" sz="1300" b="1" dirty="0">
                <a:solidFill>
                  <a:schemeClr val="bg2"/>
                </a:solidFill>
                <a:latin typeface="Century Gothic" panose="020B0502020202020204" pitchFamily="34" charset="0"/>
              </a:rPr>
              <a:t>Karang mendapat energi dari hewan-hewan kecil seperti copepoda dan alga yang terdapat di dalam polip. Ia dimakan oleh ikan kakatua dan bintang laut mahkota duri.</a:t>
            </a:r>
          </a:p>
          <a:p>
            <a:pPr rtl="0" hangingPunct="1">
              <a:spcBef>
                <a:spcPct val="0"/>
              </a:spcBef>
            </a:pPr>
            <a:endParaRPr lang="en-GB" altLang="en-US" sz="1300" b="1" dirty="0">
              <a:solidFill>
                <a:schemeClr val="bg2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Title 8">
            <a:extLst>
              <a:ext uri="{FF2B5EF4-FFF2-40B4-BE49-F238E27FC236}">
                <a16:creationId xmlns:a16="http://schemas.microsoft.com/office/drawing/2014/main" id="{1C419467-09D1-9C4C-9F0C-A994590EB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id-ID">
                <a:cs typeface="Arial" charset="0"/>
              </a:rPr>
              <a:t>Pelajaran 5: Rantai makanan karang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764741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211" descr="Textfeld 23">
            <a:extLst>
              <a:ext uri="{FF2B5EF4-FFF2-40B4-BE49-F238E27FC236}">
                <a16:creationId xmlns:a16="http://schemas.microsoft.com/office/drawing/2014/main" id="{EFC411C8-FD0B-6944-9A49-23D8903F6EEE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12FE82-F5E8-1E4D-8CFD-F9C3B7C53CB2}"/>
              </a:ext>
            </a:extLst>
          </p:cNvPr>
          <p:cNvSpPr txBox="1"/>
          <p:nvPr/>
        </p:nvSpPr>
        <p:spPr>
          <a:xfrm>
            <a:off x="376294" y="1309703"/>
            <a:ext cx="831844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32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Kreasi gantungan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DB9DB0BE-58CB-0541-89E1-8C18DC89E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259" y="1426038"/>
            <a:ext cx="5305425" cy="5323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17" name="Title 8">
            <a:extLst>
              <a:ext uri="{FF2B5EF4-FFF2-40B4-BE49-F238E27FC236}">
                <a16:creationId xmlns:a16="http://schemas.microsoft.com/office/drawing/2014/main" id="{A8983759-1814-9549-B6A1-104BEA66B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id-ID">
                <a:cs typeface="Arial" charset="0"/>
              </a:rPr>
              <a:t>Pelajaran 5: Rantai makanan karang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091843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1057BFF-BC0D-8741-9808-0E5C97AC357F}"/>
              </a:ext>
            </a:extLst>
          </p:cNvPr>
          <p:cNvSpPr txBox="1"/>
          <p:nvPr/>
        </p:nvSpPr>
        <p:spPr>
          <a:xfrm>
            <a:off x="4742185" y="1567177"/>
            <a:ext cx="3831189" cy="31700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28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Sekarang lengkapi  </a:t>
            </a:r>
            <a:br>
              <a:rPr kumimoji="0" lang="en-GB" sz="2800" b="1" u="none" strike="noStrike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</a:br>
            <a:r>
              <a:rPr lang="id-ID" sz="28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catatan penyelaman kalian:</a:t>
            </a: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GB" sz="2400" b="1" dirty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20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Jelaskan apa yang telah kalian lihat dan bagaimana perasaan kalian saat pertama kali melakukan </a:t>
            </a:r>
            <a:r>
              <a:rPr lang="id-ID" sz="2000" b="1" dirty="0">
                <a:solidFill>
                  <a:schemeClr val="bg2"/>
                </a:solidFill>
                <a:latin typeface="Century Gothic" panose="020B0502020202020204" pitchFamily="34" charset="0"/>
              </a:rPr>
              <a:t>penyelaman</a:t>
            </a:r>
            <a:r>
              <a:rPr lang="id-ID" sz="20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 virtual ini. </a:t>
            </a: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20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20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Kata apa sajakah </a:t>
            </a:r>
            <a:r>
              <a:rPr lang="id-ID" sz="2000" b="1" dirty="0">
                <a:solidFill>
                  <a:schemeClr val="bg2"/>
                </a:solidFill>
                <a:latin typeface="Century Gothic" panose="020B0502020202020204" pitchFamily="34" charset="0"/>
              </a:rPr>
              <a:t>yang dapat kalian gunakan untuk mendeskripsikan habitat karang</a:t>
            </a:r>
            <a:r>
              <a:rPr lang="id-ID" sz="20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?</a:t>
            </a:r>
            <a:endParaRPr kumimoji="0" lang="en-GB" sz="20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8" name="Title 8">
            <a:extLst>
              <a:ext uri="{FF2B5EF4-FFF2-40B4-BE49-F238E27FC236}">
                <a16:creationId xmlns:a16="http://schemas.microsoft.com/office/drawing/2014/main" id="{D7D26B4A-841B-6247-8905-105EEABCD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id-ID">
                <a:cs typeface="Arial" charset="0"/>
              </a:rPr>
              <a:t>Pelajaran 5: Rantai makanan karang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91" y="1340629"/>
            <a:ext cx="3604045" cy="50692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1783556" y="1524000"/>
            <a:ext cx="90488" cy="145256"/>
          </a:xfrm>
          <a:prstGeom prst="rect">
            <a:avLst/>
          </a:prstGeom>
          <a:solidFill>
            <a:schemeClr val="tx1"/>
          </a:solidFill>
          <a:ln w="12700" cap="flat">
            <a:solidFill>
              <a:schemeClr val="tx1"/>
            </a:solidFill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GB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88533989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28C86BC-4D74-1545-8DD1-FC2D090BC9BF}"/>
              </a:ext>
            </a:extLst>
          </p:cNvPr>
          <p:cNvSpPr txBox="1"/>
          <p:nvPr/>
        </p:nvSpPr>
        <p:spPr>
          <a:xfrm>
            <a:off x="376294" y="1309703"/>
            <a:ext cx="831844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32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Apa yang terjadi jika kalian putus talinya?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440A565-BD3B-6249-8DF2-100812D70F41}"/>
              </a:ext>
            </a:extLst>
          </p:cNvPr>
          <p:cNvSpPr txBox="1">
            <a:spLocks/>
          </p:cNvSpPr>
          <p:nvPr/>
        </p:nvSpPr>
        <p:spPr>
          <a:xfrm>
            <a:off x="465137" y="2635859"/>
            <a:ext cx="7815263" cy="5257800"/>
          </a:xfrm>
          <a:prstGeom prst="rect">
            <a:avLst/>
          </a:prstGeom>
        </p:spPr>
        <p:txBody>
          <a:bodyPr rtlCol="0"/>
          <a:lstStyle>
            <a:lvl1pPr marL="228600" marR="0" indent="-228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Century Gothic Bold"/>
                <a:ea typeface="+mj-ea"/>
                <a:cs typeface="+mj-cs"/>
                <a:sym typeface="Calibri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Century Gothic Bold"/>
                <a:ea typeface="+mj-ea"/>
                <a:cs typeface="+mj-cs"/>
                <a:sym typeface="Calibri"/>
              </a:defRPr>
            </a:lvl2pPr>
            <a:lvl3pPr marL="1234440" marR="0" indent="-32004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Century Gothic Bold"/>
                <a:ea typeface="+mj-ea"/>
                <a:cs typeface="+mj-cs"/>
                <a:sym typeface="Calibri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Century Gothic Bold"/>
                <a:ea typeface="+mj-ea"/>
                <a:cs typeface="+mj-cs"/>
                <a:sym typeface="Calibri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Century Gothic Bold"/>
                <a:ea typeface="+mj-ea"/>
                <a:cs typeface="+mj-cs"/>
                <a:sym typeface="Calibri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rtl="0" hangingPunct="1">
              <a:buFont typeface="Symbol" pitchFamily="18" charset="2"/>
              <a:buChar char=""/>
            </a:pPr>
            <a:r>
              <a:rPr lang="id-ID" sz="2000" dirty="0">
                <a:solidFill>
                  <a:schemeClr val="bg2"/>
                </a:solidFill>
                <a:latin typeface="Century Gothic" panose="020B0502020202020204" pitchFamily="34" charset="0"/>
              </a:rPr>
              <a:t>Jika semua alga mati, apa yang akan terjadi terhadap </a:t>
            </a:r>
            <a:br>
              <a:rPr lang="en-GB" sz="2000" dirty="0">
                <a:solidFill>
                  <a:schemeClr val="bg2"/>
                </a:solidFill>
                <a:latin typeface="Century Gothic" panose="020B0502020202020204" pitchFamily="34" charset="0"/>
              </a:rPr>
            </a:br>
            <a:r>
              <a:rPr lang="id-ID" sz="2000" dirty="0">
                <a:solidFill>
                  <a:schemeClr val="bg2"/>
                </a:solidFill>
                <a:latin typeface="Century Gothic" panose="020B0502020202020204" pitchFamily="34" charset="0"/>
              </a:rPr>
              <a:t>sisa jaring makanan?</a:t>
            </a:r>
          </a:p>
          <a:p>
            <a:pPr rtl="0" hangingPunct="1">
              <a:buFont typeface="Symbol" pitchFamily="18" charset="2"/>
              <a:buChar char=""/>
            </a:pPr>
            <a:r>
              <a:rPr lang="id-ID" sz="2000" dirty="0">
                <a:solidFill>
                  <a:schemeClr val="bg2"/>
                </a:solidFill>
                <a:latin typeface="Century Gothic" panose="020B0502020202020204" pitchFamily="34" charset="0"/>
              </a:rPr>
              <a:t>Pikirkan tentang pentingnya berbagai makhluk hidup yang berbeda</a:t>
            </a:r>
            <a:r>
              <a:rPr lang="en-GB" sz="2000" dirty="0">
                <a:solidFill>
                  <a:schemeClr val="bg2"/>
                </a:solidFill>
                <a:latin typeface="Century Gothic" panose="020B0502020202020204" pitchFamily="34" charset="0"/>
              </a:rPr>
              <a:t>.</a:t>
            </a:r>
            <a:endParaRPr lang="id-ID" sz="2000" dirty="0">
              <a:solidFill>
                <a:schemeClr val="bg2"/>
              </a:solidFill>
              <a:latin typeface="Century Gothic" panose="020B0502020202020204" pitchFamily="34" charset="0"/>
            </a:endParaRPr>
          </a:p>
          <a:p>
            <a:pPr rtl="0" hangingPunct="1">
              <a:buFont typeface="Symbol" pitchFamily="18" charset="2"/>
              <a:buChar char=""/>
            </a:pPr>
            <a:r>
              <a:rPr lang="id-ID" sz="2000" dirty="0">
                <a:solidFill>
                  <a:schemeClr val="bg2"/>
                </a:solidFill>
                <a:latin typeface="Century Gothic" panose="020B0502020202020204" pitchFamily="34" charset="0"/>
              </a:rPr>
              <a:t>Menurut kalian, makhluk hidup apa yang paling penting di terumbu karang?</a:t>
            </a:r>
          </a:p>
          <a:p>
            <a:pPr rtl="0" hangingPunct="1">
              <a:buFont typeface="Symbol" pitchFamily="18" charset="2"/>
              <a:buChar char=""/>
            </a:pPr>
            <a:r>
              <a:rPr lang="id-ID" sz="2000" dirty="0">
                <a:solidFill>
                  <a:schemeClr val="bg2"/>
                </a:solidFill>
                <a:latin typeface="Century Gothic" panose="020B0502020202020204" pitchFamily="34" charset="0"/>
              </a:rPr>
              <a:t>Apakah pendapat kalian tentang hal ini berubah?</a:t>
            </a: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454FD0C2-84DD-CA46-94DD-3AE49ECED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415063"/>
            <a:ext cx="3708400" cy="273845"/>
          </a:xfrm>
        </p:spPr>
        <p:txBody>
          <a:bodyPr rtlCol="0"/>
          <a:lstStyle/>
          <a:p>
            <a:pPr rtl="0"/>
            <a:r>
              <a:rPr lang="id-ID">
                <a:cs typeface="Arial" charset="0"/>
              </a:rPr>
              <a:t>Pelajaran 5: Rantai makanan karang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06792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0AF67AB-69CC-E94A-9EB7-6768888CC863}"/>
              </a:ext>
            </a:extLst>
          </p:cNvPr>
          <p:cNvSpPr txBox="1"/>
          <p:nvPr/>
        </p:nvSpPr>
        <p:spPr>
          <a:xfrm>
            <a:off x="449263" y="2222500"/>
            <a:ext cx="1332036" cy="2446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457200" rtl="0">
              <a:lnSpc>
                <a:spcPct val="150000"/>
              </a:lnSpc>
            </a:pPr>
            <a:r>
              <a:rPr lang="id-ID" sz="1800" u="sng">
                <a:solidFill>
                  <a:srgbClr val="25243D"/>
                </a:solidFill>
                <a:latin typeface="Century Gothic Bold"/>
              </a:rPr>
              <a:t>Slide</a:t>
            </a:r>
          </a:p>
          <a:p>
            <a:pPr defTabSz="457200" rtl="0">
              <a:lnSpc>
                <a:spcPct val="150000"/>
              </a:lnSpc>
            </a:pPr>
            <a:r>
              <a:rPr lang="id-ID" sz="1400">
                <a:solidFill>
                  <a:srgbClr val="25243D"/>
                </a:solidFill>
                <a:latin typeface="Century Gothic Bold"/>
              </a:rPr>
              <a:t>4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4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400">
                <a:solidFill>
                  <a:srgbClr val="25243D"/>
                </a:solidFill>
                <a:latin typeface="Century Gothic Bold"/>
              </a:rPr>
              <a:t>4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400">
                <a:solidFill>
                  <a:srgbClr val="25243D"/>
                </a:solidFill>
                <a:latin typeface="Century Gothic Bold"/>
              </a:rPr>
              <a:t>7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8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400">
                <a:solidFill>
                  <a:srgbClr val="25243D"/>
                </a:solidFill>
                <a:latin typeface="Century Gothic Bold"/>
              </a:rPr>
              <a:t>13</a:t>
            </a:r>
            <a:endParaRPr kumimoji="0" lang="en-US" sz="1400" u="none" strike="noStrike" cap="none" spc="0" normalizeH="0" baseline="0" dirty="0">
              <a:ln>
                <a:noFill/>
              </a:ln>
              <a:solidFill>
                <a:srgbClr val="25243D"/>
              </a:solidFill>
              <a:effectLst/>
              <a:uFillTx/>
              <a:latin typeface="Century Gothic Bold"/>
              <a:sym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5C0F8B-D8CF-A04F-8363-CEAF4998E430}"/>
              </a:ext>
            </a:extLst>
          </p:cNvPr>
          <p:cNvSpPr txBox="1"/>
          <p:nvPr/>
        </p:nvSpPr>
        <p:spPr>
          <a:xfrm>
            <a:off x="1857840" y="2226154"/>
            <a:ext cx="2521656" cy="2446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800" u="sng">
                <a:solidFill>
                  <a:srgbClr val="25243D"/>
                </a:solidFill>
                <a:latin typeface="Century Gothic Bold"/>
              </a:rPr>
              <a:t>Gambar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400">
                <a:solidFill>
                  <a:srgbClr val="25243D"/>
                </a:solidFill>
                <a:latin typeface="Century Gothic Bold"/>
              </a:rPr>
              <a:t>Pantai berbatu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400">
                <a:solidFill>
                  <a:srgbClr val="25243D"/>
                </a:solidFill>
                <a:latin typeface="Century Gothic Bold"/>
              </a:rPr>
              <a:t>Laut lepas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400">
                <a:solidFill>
                  <a:srgbClr val="25243D"/>
                </a:solidFill>
                <a:latin typeface="Century Gothic Bold"/>
              </a:rPr>
              <a:t>Padang lamun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Peta terumbu karang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400">
                <a:solidFill>
                  <a:srgbClr val="25243D"/>
                </a:solidFill>
                <a:latin typeface="Century Gothic Bold"/>
              </a:rPr>
              <a:t>Peta terumbu karang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Isyarat menyelam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BD340-8BCD-7548-8415-F226A157AADD}"/>
              </a:ext>
            </a:extLst>
          </p:cNvPr>
          <p:cNvSpPr txBox="1"/>
          <p:nvPr/>
        </p:nvSpPr>
        <p:spPr>
          <a:xfrm>
            <a:off x="4554538" y="2222500"/>
            <a:ext cx="2521656" cy="2446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800" u="sng">
                <a:solidFill>
                  <a:srgbClr val="25243D"/>
                </a:solidFill>
                <a:latin typeface="Century Gothic Bold"/>
              </a:rPr>
              <a:t>Kredit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400">
                <a:solidFill>
                  <a:srgbClr val="25243D"/>
                </a:solidFill>
                <a:latin typeface="Century Gothic Bold"/>
              </a:rPr>
              <a:t>Mark Nightingale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400">
                <a:solidFill>
                  <a:srgbClr val="25243D"/>
                </a:solidFill>
                <a:latin typeface="Century Gothic Bold"/>
              </a:rPr>
              <a:t>Encounter Edu</a:t>
            </a:r>
            <a:endParaRPr lang="en-US" sz="1400" dirty="0">
              <a:solidFill>
                <a:srgbClr val="25243D"/>
              </a:solidFill>
              <a:latin typeface="Century Gothic Bold"/>
            </a:endParaRP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NOAA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400">
                <a:solidFill>
                  <a:srgbClr val="25243D"/>
                </a:solidFill>
                <a:latin typeface="Century Gothic Bold"/>
              </a:rPr>
              <a:t>NASA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400" u="none" strike="noStrike" cap="none" spc="0" normalizeH="0">
                <a:ln>
                  <a:noFill/>
                </a:ln>
                <a:solidFill>
                  <a:srgbClr val="25243D"/>
                </a:solidFill>
                <a:effectLst/>
                <a:uFillTx/>
                <a:latin typeface="Century Gothic Bold"/>
                <a:sym typeface="Calibri"/>
              </a:rPr>
              <a:t>NASA</a:t>
            </a:r>
          </a:p>
          <a:p>
            <a:pPr marL="0" marR="0" indent="0" algn="l" defTabSz="4572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400">
                <a:solidFill>
                  <a:srgbClr val="25243D"/>
                </a:solidFill>
                <a:latin typeface="Century Gothic Bold"/>
              </a:rPr>
              <a:t>Peter Southwood</a:t>
            </a:r>
            <a:endParaRPr kumimoji="0" lang="en-US" sz="1400" u="none" strike="noStrike" cap="none" spc="0" normalizeH="0" baseline="0" dirty="0">
              <a:ln>
                <a:noFill/>
              </a:ln>
              <a:solidFill>
                <a:srgbClr val="25243D"/>
              </a:solidFill>
              <a:effectLst/>
              <a:uFillTx/>
              <a:latin typeface="Century Gothic Bold"/>
              <a:sym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30D503-855A-CB4C-8F8D-DBB81B2A9BE1}"/>
              </a:ext>
            </a:extLst>
          </p:cNvPr>
          <p:cNvSpPr txBox="1"/>
          <p:nvPr/>
        </p:nvSpPr>
        <p:spPr>
          <a:xfrm>
            <a:off x="1857840" y="4869450"/>
            <a:ext cx="5337044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3988" algn="l"/>
              </a:tabLst>
            </a:pPr>
            <a:r>
              <a:rPr lang="id-ID" sz="14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Gambar dan foto lainnya </a:t>
            </a:r>
            <a:r>
              <a:rPr lang="id-ID" sz="1400" b="1">
                <a:solidFill>
                  <a:schemeClr val="bg2"/>
                </a:solidFill>
                <a:latin typeface="Century Gothic" panose="020B0502020202020204" pitchFamily="34" charset="0"/>
              </a:rPr>
              <a:t>	</a:t>
            </a:r>
            <a:r>
              <a:rPr lang="id-ID" sz="14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XL Catlin Seaview Survey</a:t>
            </a:r>
          </a:p>
        </p:txBody>
      </p:sp>
      <p:sp>
        <p:nvSpPr>
          <p:cNvPr id="8" name="Title 8">
            <a:extLst>
              <a:ext uri="{FF2B5EF4-FFF2-40B4-BE49-F238E27FC236}">
                <a16:creationId xmlns:a16="http://schemas.microsoft.com/office/drawing/2014/main" id="{51F63E4D-6BBF-3E43-84DD-D801409E7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d-ID">
                <a:cs typeface="Arial" charset="0"/>
              </a:rPr>
              <a:t>Pelajaran 5: Rantai makanan karang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02756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14875AA-FDBE-4745-9E8D-FD76777448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rtlCol="0"/>
          <a:lstStyle/>
          <a:p>
            <a:pPr rtl="0"/>
            <a:r>
              <a:rPr lang="id-ID" sz="1600" dirty="0">
                <a:solidFill>
                  <a:schemeClr val="bg2"/>
                </a:solidFill>
              </a:rPr>
              <a:t>Mengidentifikasi berbagai produsen utama rantai makanan di laut</a:t>
            </a:r>
            <a:endParaRPr lang="en-US" sz="1600" dirty="0">
              <a:solidFill>
                <a:schemeClr val="bg2"/>
              </a:solidFill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474CFCC-828E-194E-A4B6-B5824D515C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67919" y="2816324"/>
            <a:ext cx="2532048" cy="1053385"/>
          </a:xfrm>
        </p:spPr>
        <p:txBody>
          <a:bodyPr rtlCol="0"/>
          <a:lstStyle/>
          <a:p>
            <a:pPr rtl="0"/>
            <a:r>
              <a:rPr lang="id-ID" sz="1600" dirty="0">
                <a:solidFill>
                  <a:schemeClr val="bg2"/>
                </a:solidFill>
              </a:rPr>
              <a:t>Menjelaskan hubungan rantai makanan menggunakan istilah ilmiah</a:t>
            </a:r>
            <a:endParaRPr lang="en-US" sz="1600" dirty="0">
              <a:solidFill>
                <a:schemeClr val="bg2"/>
              </a:solidFill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6B543EF-39EE-C947-8F19-DFC642F8A2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rtlCol="0"/>
          <a:lstStyle/>
          <a:p>
            <a:pPr rtl="0"/>
            <a:r>
              <a:rPr lang="id-ID" sz="1600">
                <a:solidFill>
                  <a:schemeClr val="bg2"/>
                </a:solidFill>
              </a:rPr>
              <a:t>Mengulas kembali pentingnya seluruh bagian rantai makanan</a:t>
            </a:r>
            <a:endParaRPr lang="en-US" sz="1600" dirty="0">
              <a:solidFill>
                <a:schemeClr val="bg2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7EA040D-E788-1D40-B7C8-468E2625019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63946" y="2816323"/>
            <a:ext cx="2980261" cy="1053385"/>
          </a:xfrm>
        </p:spPr>
        <p:txBody>
          <a:bodyPr rtlCol="0"/>
          <a:lstStyle/>
          <a:p>
            <a:pPr defTabSz="457200" rtl="0" hangingPunct="0">
              <a:lnSpc>
                <a:spcPct val="100000"/>
              </a:lnSpc>
              <a:spcBef>
                <a:spcPts val="0"/>
              </a:spcBef>
              <a:buSzTx/>
            </a:pPr>
            <a:r>
              <a:rPr lang="id-ID" sz="1600" dirty="0">
                <a:solidFill>
                  <a:schemeClr val="bg2"/>
                </a:solidFill>
              </a:rPr>
              <a:t>Memperagakan konsep rantai makanan menggunakan kreasi prakarya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9CD4DDFB-9CD1-9C4F-A3F0-ACB8028653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9946" y="1026912"/>
            <a:ext cx="3117973" cy="359903"/>
          </a:xfrm>
        </p:spPr>
        <p:txBody>
          <a:bodyPr rtlCol="0"/>
          <a:lstStyle/>
          <a:p>
            <a:pPr rtl="0"/>
            <a:r>
              <a:rPr lang="id-ID" sz="3400" dirty="0"/>
              <a:t>Tujuan Pembelajaran</a:t>
            </a:r>
          </a:p>
        </p:txBody>
      </p:sp>
      <p:sp>
        <p:nvSpPr>
          <p:cNvPr id="16" name="Title 8">
            <a:extLst>
              <a:ext uri="{FF2B5EF4-FFF2-40B4-BE49-F238E27FC236}">
                <a16:creationId xmlns:a16="http://schemas.microsoft.com/office/drawing/2014/main" id="{B3939E05-0C49-0448-A574-1806EEBB5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d-ID">
                <a:cs typeface="Arial" charset="0"/>
              </a:rPr>
              <a:t>Pelajaran 5: Rantai makanan karang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51791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28BE98-600F-DC4E-AC05-54DADCEF8B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rtlCol="0"/>
          <a:lstStyle/>
          <a:p>
            <a:pPr rtl="0"/>
            <a:r>
              <a:rPr lang="id-ID"/>
              <a:t>Kelas di bawah laut</a:t>
            </a:r>
          </a:p>
        </p:txBody>
      </p:sp>
      <p:pic>
        <p:nvPicPr>
          <p:cNvPr id="14" name="Picture 13">
            <a:hlinkClick r:id="rId2"/>
            <a:extLst>
              <a:ext uri="{FF2B5EF4-FFF2-40B4-BE49-F238E27FC236}">
                <a16:creationId xmlns:a16="http://schemas.microsoft.com/office/drawing/2014/main" id="{DA666D37-843D-DB49-A4EE-5FD87F4F18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" t="49031" r="65699" b="3655"/>
          <a:stretch/>
        </p:blipFill>
        <p:spPr>
          <a:xfrm>
            <a:off x="449262" y="2222500"/>
            <a:ext cx="2652741" cy="2206182"/>
          </a:xfrm>
          <a:prstGeom prst="rect">
            <a:avLst/>
          </a:prstGeom>
        </p:spPr>
      </p:pic>
      <p:pic>
        <p:nvPicPr>
          <p:cNvPr id="15" name="Picture 14">
            <a:hlinkClick r:id="rId4"/>
            <a:extLst>
              <a:ext uri="{FF2B5EF4-FFF2-40B4-BE49-F238E27FC236}">
                <a16:creationId xmlns:a16="http://schemas.microsoft.com/office/drawing/2014/main" id="{C55EA384-2491-4248-9196-63B0C7B48D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03" t="5323" r="33568" b="47363"/>
          <a:stretch/>
        </p:blipFill>
        <p:spPr>
          <a:xfrm>
            <a:off x="3238903" y="2222500"/>
            <a:ext cx="2652742" cy="2206182"/>
          </a:xfrm>
          <a:prstGeom prst="rect">
            <a:avLst/>
          </a:prstGeom>
        </p:spPr>
      </p:pic>
      <p:pic>
        <p:nvPicPr>
          <p:cNvPr id="16" name="Picture 15">
            <a:hlinkClick r:id="rId5"/>
            <a:extLst>
              <a:ext uri="{FF2B5EF4-FFF2-40B4-BE49-F238E27FC236}">
                <a16:creationId xmlns:a16="http://schemas.microsoft.com/office/drawing/2014/main" id="{655C4D40-CB2B-894E-B873-C9ED4087FE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2" t="5323" r="1475" b="47363"/>
          <a:stretch/>
        </p:blipFill>
        <p:spPr>
          <a:xfrm>
            <a:off x="6028545" y="2222500"/>
            <a:ext cx="2666193" cy="2206182"/>
          </a:xfrm>
          <a:prstGeom prst="rect">
            <a:avLst/>
          </a:prstGeom>
        </p:spPr>
      </p:pic>
      <p:sp>
        <p:nvSpPr>
          <p:cNvPr id="17" name="Title 8">
            <a:extLst>
              <a:ext uri="{FF2B5EF4-FFF2-40B4-BE49-F238E27FC236}">
                <a16:creationId xmlns:a16="http://schemas.microsoft.com/office/drawing/2014/main" id="{C34ECF76-C9AA-E643-8034-9EBD2A62E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d-ID">
                <a:cs typeface="Arial" charset="0"/>
              </a:rPr>
              <a:t>Pelajaran 5: Rantai makanan karang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13581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210">
            <a:extLst>
              <a:ext uri="{FF2B5EF4-FFF2-40B4-BE49-F238E27FC236}">
                <a16:creationId xmlns:a16="http://schemas.microsoft.com/office/drawing/2014/main" id="{BE36F3B4-E42A-F145-BE5D-32C28986A4E2}"/>
              </a:ext>
            </a:extLst>
          </p:cNvPr>
          <p:cNvSpPr/>
          <p:nvPr/>
        </p:nvSpPr>
        <p:spPr>
          <a:xfrm>
            <a:off x="1626979" y="2265090"/>
            <a:ext cx="2783221" cy="27832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16" name="Shape 210">
            <a:extLst>
              <a:ext uri="{FF2B5EF4-FFF2-40B4-BE49-F238E27FC236}">
                <a16:creationId xmlns:a16="http://schemas.microsoft.com/office/drawing/2014/main" id="{3ABE3AC6-A469-0F48-9535-628022E7E42D}"/>
              </a:ext>
            </a:extLst>
          </p:cNvPr>
          <p:cNvSpPr/>
          <p:nvPr/>
        </p:nvSpPr>
        <p:spPr>
          <a:xfrm flipH="1">
            <a:off x="4666832" y="3096238"/>
            <a:ext cx="3030998" cy="30309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6434D8-FB9C-9B46-AE7A-05E708C5257E}"/>
              </a:ext>
            </a:extLst>
          </p:cNvPr>
          <p:cNvSpPr txBox="1"/>
          <p:nvPr/>
        </p:nvSpPr>
        <p:spPr>
          <a:xfrm>
            <a:off x="376294" y="1309703"/>
            <a:ext cx="7652890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32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Mendapatkan energi dari matahari...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DBBEF4-17D5-6345-A1CD-79A545BDF96B}"/>
              </a:ext>
            </a:extLst>
          </p:cNvPr>
          <p:cNvSpPr txBox="1"/>
          <p:nvPr/>
        </p:nvSpPr>
        <p:spPr>
          <a:xfrm>
            <a:off x="1941174" y="2980523"/>
            <a:ext cx="2340687" cy="1323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2000" b="1" u="none" strike="noStrike" cap="none" spc="0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Makhluk hidup apa saja yang mendapat energi dari matahari?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5BF167-F043-354D-B385-63A50F3A9CBE}"/>
              </a:ext>
            </a:extLst>
          </p:cNvPr>
          <p:cNvSpPr txBox="1"/>
          <p:nvPr/>
        </p:nvSpPr>
        <p:spPr>
          <a:xfrm>
            <a:off x="5197722" y="3642242"/>
            <a:ext cx="2340687" cy="22467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2000" b="1" u="none" strike="noStrike" cap="none" spc="0" normalizeH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Istilah apa yang digunakan untuk menjelaskan proses mendapatkan makanan dari matahari?</a:t>
            </a:r>
          </a:p>
        </p:txBody>
      </p:sp>
      <p:sp>
        <p:nvSpPr>
          <p:cNvPr id="20" name="Title 8">
            <a:extLst>
              <a:ext uri="{FF2B5EF4-FFF2-40B4-BE49-F238E27FC236}">
                <a16:creationId xmlns:a16="http://schemas.microsoft.com/office/drawing/2014/main" id="{1BC5627D-0F31-D047-94C6-9F7372499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d-ID">
                <a:cs typeface="Arial" charset="0"/>
              </a:rPr>
              <a:t>Pelajaran 5: Rantai makanan karang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98700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B83CB385-772B-9242-A1C6-66F1441E8B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69760"/>
          </a:xfrm>
          <a:prstGeom prst="rect">
            <a:avLst/>
          </a:prstGeom>
        </p:spPr>
      </p:pic>
      <p:sp>
        <p:nvSpPr>
          <p:cNvPr id="19" name="Shape 210">
            <a:extLst>
              <a:ext uri="{FF2B5EF4-FFF2-40B4-BE49-F238E27FC236}">
                <a16:creationId xmlns:a16="http://schemas.microsoft.com/office/drawing/2014/main" id="{AC7CBF6E-1F0B-BD47-9DEC-D0D99F2E8A33}"/>
              </a:ext>
            </a:extLst>
          </p:cNvPr>
          <p:cNvSpPr/>
          <p:nvPr/>
        </p:nvSpPr>
        <p:spPr>
          <a:xfrm>
            <a:off x="451345" y="2262488"/>
            <a:ext cx="3295984" cy="3295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7AD12AE-E6B2-5B45-9501-1615B2205729}"/>
              </a:ext>
            </a:extLst>
          </p:cNvPr>
          <p:cNvSpPr txBox="1"/>
          <p:nvPr/>
        </p:nvSpPr>
        <p:spPr>
          <a:xfrm>
            <a:off x="987352" y="2848652"/>
            <a:ext cx="2482358" cy="21236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>
              <a:defRPr/>
            </a:pPr>
            <a:r>
              <a:rPr lang="id-ID" sz="2200" b="1" dirty="0">
                <a:solidFill>
                  <a:schemeClr val="tx1"/>
                </a:solidFill>
                <a:latin typeface="Century Gothic" panose="020B0502020202020204" pitchFamily="34" charset="0"/>
              </a:rPr>
              <a:t>Beberapa fotosintesis yang terjadi di laut dihasilkan oleh tanaman, seperti lamun ini. </a:t>
            </a:r>
            <a:endParaRPr lang="en-GB" sz="2200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Shape 28">
            <a:extLst>
              <a:ext uri="{FF2B5EF4-FFF2-40B4-BE49-F238E27FC236}">
                <a16:creationId xmlns:a16="http://schemas.microsoft.com/office/drawing/2014/main" id="{4D4AAE04-8F1B-5F47-8C25-1A1366577B1A}"/>
              </a:ext>
            </a:extLst>
          </p:cNvPr>
          <p:cNvSpPr/>
          <p:nvPr/>
        </p:nvSpPr>
        <p:spPr>
          <a:xfrm flipV="1">
            <a:off x="395289" y="873125"/>
            <a:ext cx="8360046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 rtlCol="0"/>
          <a:lstStyle/>
          <a:p>
            <a:pPr rtl="0"/>
            <a:endParaRPr sz="45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1A1D4C7-A695-A44B-A9D6-F3A7F686AB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06" y="360916"/>
            <a:ext cx="1108359" cy="38196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36FF382-EA6C-4E47-A45C-30CAB53ED6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369" y="360916"/>
            <a:ext cx="381966" cy="381966"/>
          </a:xfrm>
          <a:prstGeom prst="rect">
            <a:avLst/>
          </a:prstGeom>
        </p:spPr>
      </p:pic>
      <p:sp>
        <p:nvSpPr>
          <p:cNvPr id="21" name="Title 8">
            <a:extLst>
              <a:ext uri="{FF2B5EF4-FFF2-40B4-BE49-F238E27FC236}">
                <a16:creationId xmlns:a16="http://schemas.microsoft.com/office/drawing/2014/main" id="{404C95DB-395D-B540-B14F-A5565339A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d-ID">
                <a:cs typeface="Arial" charset="0"/>
              </a:rPr>
              <a:t>Pelajaran 5: Rantai makanan karang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99407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ABABD416-6E4F-F34E-A48F-FC8549EF2E91}"/>
              </a:ext>
            </a:extLst>
          </p:cNvPr>
          <p:cNvSpPr txBox="1"/>
          <p:nvPr/>
        </p:nvSpPr>
        <p:spPr>
          <a:xfrm>
            <a:off x="376294" y="1309703"/>
            <a:ext cx="831844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32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Mendapatkan energi dari matahari di terumbu...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14625B9-C56A-BB40-BD60-65BF6679C4A0}"/>
              </a:ext>
            </a:extLst>
          </p:cNvPr>
          <p:cNvSpPr txBox="1"/>
          <p:nvPr/>
        </p:nvSpPr>
        <p:spPr>
          <a:xfrm>
            <a:off x="449262" y="2222500"/>
            <a:ext cx="8245476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24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50% dari seluruh fotosintesis terjadi di laut, dan bukan hanya tanaman saja!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7BD67EB-60FD-2543-B669-99746557E9CC}"/>
              </a:ext>
            </a:extLst>
          </p:cNvPr>
          <p:cNvSpPr/>
          <p:nvPr/>
        </p:nvSpPr>
        <p:spPr>
          <a:xfrm>
            <a:off x="446127" y="3251197"/>
            <a:ext cx="1403684" cy="1403684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5F78AA7-70CC-E44A-8E47-4C778A5DBD2A}"/>
              </a:ext>
            </a:extLst>
          </p:cNvPr>
          <p:cNvSpPr/>
          <p:nvPr/>
        </p:nvSpPr>
        <p:spPr>
          <a:xfrm>
            <a:off x="2151275" y="3281787"/>
            <a:ext cx="1403684" cy="1403684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938FDBB-224D-6C42-8E55-E8E7EA8E1A5A}"/>
              </a:ext>
            </a:extLst>
          </p:cNvPr>
          <p:cNvSpPr/>
          <p:nvPr/>
        </p:nvSpPr>
        <p:spPr>
          <a:xfrm>
            <a:off x="3854790" y="3299561"/>
            <a:ext cx="1403684" cy="1403684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ACB452E-AC0F-6441-9A77-2B31FF169CFA}"/>
              </a:ext>
            </a:extLst>
          </p:cNvPr>
          <p:cNvSpPr/>
          <p:nvPr/>
        </p:nvSpPr>
        <p:spPr>
          <a:xfrm>
            <a:off x="5571879" y="3314292"/>
            <a:ext cx="1403684" cy="1403684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40F8BD6-99EC-C844-913A-A840C0314642}"/>
              </a:ext>
            </a:extLst>
          </p:cNvPr>
          <p:cNvSpPr/>
          <p:nvPr/>
        </p:nvSpPr>
        <p:spPr>
          <a:xfrm>
            <a:off x="7291054" y="3299561"/>
            <a:ext cx="1403684" cy="1403684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8276445-68B4-2F42-BDC4-FBC2709D85B4}"/>
              </a:ext>
            </a:extLst>
          </p:cNvPr>
          <p:cNvSpPr txBox="1"/>
          <p:nvPr/>
        </p:nvSpPr>
        <p:spPr>
          <a:xfrm>
            <a:off x="373979" y="4717976"/>
            <a:ext cx="1547979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6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Zooxanthellae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600" b="1">
                <a:solidFill>
                  <a:schemeClr val="bg2"/>
                </a:solidFill>
                <a:latin typeface="Century Gothic" panose="020B0502020202020204" pitchFamily="34" charset="0"/>
              </a:rPr>
              <a:t>(alga)</a:t>
            </a:r>
            <a:endParaRPr kumimoji="0" lang="en-US" sz="16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FB68F5-1259-C046-9B3C-8B2B682B3564}"/>
              </a:ext>
            </a:extLst>
          </p:cNvPr>
          <p:cNvSpPr txBox="1"/>
          <p:nvPr/>
        </p:nvSpPr>
        <p:spPr>
          <a:xfrm>
            <a:off x="1716066" y="4740062"/>
            <a:ext cx="2392471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6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Alga biru-hijau </a:t>
            </a:r>
            <a:br>
              <a:rPr lang="en-GB" sz="16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</a:br>
            <a:r>
              <a:rPr lang="id-ID" sz="1600" b="1" u="none" strike="noStrike" cap="none" spc="0" normalizeH="0" dirty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(bakteri)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77B3E3-407A-4A4E-8A39-AA4F9712E6E5}"/>
              </a:ext>
            </a:extLst>
          </p:cNvPr>
          <p:cNvSpPr txBox="1"/>
          <p:nvPr/>
        </p:nvSpPr>
        <p:spPr>
          <a:xfrm>
            <a:off x="3659963" y="4746779"/>
            <a:ext cx="1793337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6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Plankton 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6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(alga)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4C6FEFB-92D4-544F-9BCB-B52EDC69EFEA}"/>
              </a:ext>
            </a:extLst>
          </p:cNvPr>
          <p:cNvSpPr txBox="1"/>
          <p:nvPr/>
        </p:nvSpPr>
        <p:spPr>
          <a:xfrm>
            <a:off x="5366345" y="4746779"/>
            <a:ext cx="1793337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6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Lamun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600" b="1">
                <a:solidFill>
                  <a:schemeClr val="bg2"/>
                </a:solidFill>
                <a:latin typeface="Century Gothic" panose="020B0502020202020204" pitchFamily="34" charset="0"/>
              </a:rPr>
              <a:t>(tanaman)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6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05F713B-6931-5F4D-B480-9912B2F58D45}"/>
              </a:ext>
            </a:extLst>
          </p:cNvPr>
          <p:cNvSpPr txBox="1"/>
          <p:nvPr/>
        </p:nvSpPr>
        <p:spPr>
          <a:xfrm>
            <a:off x="7096227" y="4746779"/>
            <a:ext cx="1793337" cy="83099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6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Rumput laut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1600" b="1">
                <a:solidFill>
                  <a:schemeClr val="bg2"/>
                </a:solidFill>
                <a:latin typeface="Century Gothic" panose="020B0502020202020204" pitchFamily="34" charset="0"/>
              </a:rPr>
              <a:t>(alga)</a:t>
            </a:r>
          </a:p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600" b="1" u="none" strike="noStrike" cap="none" spc="0" normalizeH="0" baseline="0" dirty="0">
              <a:ln>
                <a:noFill/>
              </a:ln>
              <a:solidFill>
                <a:schemeClr val="bg2"/>
              </a:solidFill>
              <a:effectLst/>
              <a:uFillTx/>
              <a:latin typeface="Century Gothic" panose="020B0502020202020204" pitchFamily="34" charset="0"/>
              <a:sym typeface="Calibri"/>
            </a:endParaRPr>
          </a:p>
        </p:txBody>
      </p:sp>
      <p:sp>
        <p:nvSpPr>
          <p:cNvPr id="27" name="Title 8">
            <a:extLst>
              <a:ext uri="{FF2B5EF4-FFF2-40B4-BE49-F238E27FC236}">
                <a16:creationId xmlns:a16="http://schemas.microsoft.com/office/drawing/2014/main" id="{839B97ED-F010-444D-894E-D6012982C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d-ID">
                <a:cs typeface="Arial" charset="0"/>
              </a:rPr>
              <a:t>Pelajaran 5: Rantai makanan karang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95975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210">
            <a:extLst>
              <a:ext uri="{FF2B5EF4-FFF2-40B4-BE49-F238E27FC236}">
                <a16:creationId xmlns:a16="http://schemas.microsoft.com/office/drawing/2014/main" id="{414BD201-291E-0440-A3A0-B241A5A742CF}"/>
              </a:ext>
            </a:extLst>
          </p:cNvPr>
          <p:cNvSpPr/>
          <p:nvPr/>
        </p:nvSpPr>
        <p:spPr>
          <a:xfrm>
            <a:off x="1002716" y="1894476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17" name="Shape 211" descr="Textfeld 23">
            <a:extLst>
              <a:ext uri="{FF2B5EF4-FFF2-40B4-BE49-F238E27FC236}">
                <a16:creationId xmlns:a16="http://schemas.microsoft.com/office/drawing/2014/main" id="{9AF6A042-D20C-7D43-961F-90EE5132AF26}"/>
              </a:ext>
            </a:extLst>
          </p:cNvPr>
          <p:cNvSpPr/>
          <p:nvPr/>
        </p:nvSpPr>
        <p:spPr>
          <a:xfrm>
            <a:off x="1039727" y="1930881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id-ID" sz="2000">
                <a:solidFill>
                  <a:schemeClr val="bg2"/>
                </a:solidFill>
              </a:rPr>
              <a:t>Karnivor</a:t>
            </a:r>
          </a:p>
        </p:txBody>
      </p:sp>
      <p:sp>
        <p:nvSpPr>
          <p:cNvPr id="18" name="Shape 210">
            <a:extLst>
              <a:ext uri="{FF2B5EF4-FFF2-40B4-BE49-F238E27FC236}">
                <a16:creationId xmlns:a16="http://schemas.microsoft.com/office/drawing/2014/main" id="{7AC5395C-B19D-0A44-A0E1-5BE4AB19003D}"/>
              </a:ext>
            </a:extLst>
          </p:cNvPr>
          <p:cNvSpPr/>
          <p:nvPr/>
        </p:nvSpPr>
        <p:spPr>
          <a:xfrm flipH="1">
            <a:off x="3325732" y="2006702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27" name="Shape 210">
            <a:extLst>
              <a:ext uri="{FF2B5EF4-FFF2-40B4-BE49-F238E27FC236}">
                <a16:creationId xmlns:a16="http://schemas.microsoft.com/office/drawing/2014/main" id="{6DE5DF53-C752-3743-85A8-F162DB905EFB}"/>
              </a:ext>
            </a:extLst>
          </p:cNvPr>
          <p:cNvSpPr/>
          <p:nvPr/>
        </p:nvSpPr>
        <p:spPr>
          <a:xfrm>
            <a:off x="376295" y="3526986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28" name="Shape 211" descr="Textfeld 23">
            <a:extLst>
              <a:ext uri="{FF2B5EF4-FFF2-40B4-BE49-F238E27FC236}">
                <a16:creationId xmlns:a16="http://schemas.microsoft.com/office/drawing/2014/main" id="{EAE2D874-14AC-C945-BA38-5424C9BDA78E}"/>
              </a:ext>
            </a:extLst>
          </p:cNvPr>
          <p:cNvSpPr/>
          <p:nvPr/>
        </p:nvSpPr>
        <p:spPr>
          <a:xfrm>
            <a:off x="413306" y="3563391"/>
            <a:ext cx="1522083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id-ID" sz="2000">
                <a:solidFill>
                  <a:schemeClr val="bg2"/>
                </a:solidFill>
              </a:rPr>
              <a:t>Produsen</a:t>
            </a:r>
          </a:p>
        </p:txBody>
      </p:sp>
      <p:sp>
        <p:nvSpPr>
          <p:cNvPr id="29" name="Shape 210">
            <a:extLst>
              <a:ext uri="{FF2B5EF4-FFF2-40B4-BE49-F238E27FC236}">
                <a16:creationId xmlns:a16="http://schemas.microsoft.com/office/drawing/2014/main" id="{C19DD487-D59F-D640-BC17-98C24D7ADBE3}"/>
              </a:ext>
            </a:extLst>
          </p:cNvPr>
          <p:cNvSpPr/>
          <p:nvPr/>
        </p:nvSpPr>
        <p:spPr>
          <a:xfrm flipH="1">
            <a:off x="6917654" y="4007799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30" name="Shape 210">
            <a:extLst>
              <a:ext uri="{FF2B5EF4-FFF2-40B4-BE49-F238E27FC236}">
                <a16:creationId xmlns:a16="http://schemas.microsoft.com/office/drawing/2014/main" id="{721D0458-A30E-C740-8940-7C033987708D}"/>
              </a:ext>
            </a:extLst>
          </p:cNvPr>
          <p:cNvSpPr/>
          <p:nvPr/>
        </p:nvSpPr>
        <p:spPr>
          <a:xfrm flipH="1">
            <a:off x="2341064" y="4520808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32" name="Shape 210">
            <a:extLst>
              <a:ext uri="{FF2B5EF4-FFF2-40B4-BE49-F238E27FC236}">
                <a16:creationId xmlns:a16="http://schemas.microsoft.com/office/drawing/2014/main" id="{7373FFBA-1BBA-6D48-8AE4-FC627936F8B5}"/>
              </a:ext>
            </a:extLst>
          </p:cNvPr>
          <p:cNvSpPr/>
          <p:nvPr/>
        </p:nvSpPr>
        <p:spPr>
          <a:xfrm>
            <a:off x="4570580" y="5087531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33" name="Shape 211" descr="Textfeld 23">
            <a:extLst>
              <a:ext uri="{FF2B5EF4-FFF2-40B4-BE49-F238E27FC236}">
                <a16:creationId xmlns:a16="http://schemas.microsoft.com/office/drawing/2014/main" id="{18B90E83-EB34-C943-9D10-5FD33C2C4DFF}"/>
              </a:ext>
            </a:extLst>
          </p:cNvPr>
          <p:cNvSpPr/>
          <p:nvPr/>
        </p:nvSpPr>
        <p:spPr>
          <a:xfrm>
            <a:off x="4607591" y="5123936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id-ID" sz="2000">
                <a:solidFill>
                  <a:schemeClr val="bg2"/>
                </a:solidFill>
              </a:rPr>
              <a:t>Mangsa</a:t>
            </a:r>
          </a:p>
        </p:txBody>
      </p:sp>
      <p:sp>
        <p:nvSpPr>
          <p:cNvPr id="35" name="Shape 210">
            <a:extLst>
              <a:ext uri="{FF2B5EF4-FFF2-40B4-BE49-F238E27FC236}">
                <a16:creationId xmlns:a16="http://schemas.microsoft.com/office/drawing/2014/main" id="{F10F4088-A509-4542-97AF-402CD5784C8D}"/>
              </a:ext>
            </a:extLst>
          </p:cNvPr>
          <p:cNvSpPr/>
          <p:nvPr/>
        </p:nvSpPr>
        <p:spPr>
          <a:xfrm>
            <a:off x="4825834" y="3352243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36" name="Shape 211" descr="Textfeld 23">
            <a:extLst>
              <a:ext uri="{FF2B5EF4-FFF2-40B4-BE49-F238E27FC236}">
                <a16:creationId xmlns:a16="http://schemas.microsoft.com/office/drawing/2014/main" id="{C2C0E59F-623E-1845-BCE7-22CB65EDF7D7}"/>
              </a:ext>
            </a:extLst>
          </p:cNvPr>
          <p:cNvSpPr/>
          <p:nvPr/>
        </p:nvSpPr>
        <p:spPr>
          <a:xfrm>
            <a:off x="4862845" y="3388648"/>
            <a:ext cx="1522083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id-ID" sz="2000">
                <a:solidFill>
                  <a:schemeClr val="bg2"/>
                </a:solidFill>
              </a:rPr>
              <a:t>Rantai makanan</a:t>
            </a:r>
          </a:p>
        </p:txBody>
      </p:sp>
      <p:sp>
        <p:nvSpPr>
          <p:cNvPr id="37" name="Shape 210">
            <a:extLst>
              <a:ext uri="{FF2B5EF4-FFF2-40B4-BE49-F238E27FC236}">
                <a16:creationId xmlns:a16="http://schemas.microsoft.com/office/drawing/2014/main" id="{DAC8DE82-B018-8F4F-81AF-9D4AC401C20C}"/>
              </a:ext>
            </a:extLst>
          </p:cNvPr>
          <p:cNvSpPr/>
          <p:nvPr/>
        </p:nvSpPr>
        <p:spPr>
          <a:xfrm flipH="1">
            <a:off x="6338222" y="1643912"/>
            <a:ext cx="1596105" cy="1596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 rtl="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38" name="Shape 211" descr="Textfeld 23">
            <a:extLst>
              <a:ext uri="{FF2B5EF4-FFF2-40B4-BE49-F238E27FC236}">
                <a16:creationId xmlns:a16="http://schemas.microsoft.com/office/drawing/2014/main" id="{38CD1D48-C717-FC46-86BD-9DEC01910B2D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id-ID" sz="2000">
                <a:solidFill>
                  <a:schemeClr val="bg2"/>
                </a:solidFill>
              </a:rPr>
              <a:t>Herbivor</a:t>
            </a:r>
          </a:p>
        </p:txBody>
      </p:sp>
      <p:sp>
        <p:nvSpPr>
          <p:cNvPr id="39" name="Shape 211" descr="Textfeld 23">
            <a:extLst>
              <a:ext uri="{FF2B5EF4-FFF2-40B4-BE49-F238E27FC236}">
                <a16:creationId xmlns:a16="http://schemas.microsoft.com/office/drawing/2014/main" id="{2A515EDF-B3E4-9E43-A150-2FF169DB9BD2}"/>
              </a:ext>
            </a:extLst>
          </p:cNvPr>
          <p:cNvSpPr/>
          <p:nvPr/>
        </p:nvSpPr>
        <p:spPr>
          <a:xfrm>
            <a:off x="3362743" y="204310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id-ID" sz="2000">
                <a:solidFill>
                  <a:schemeClr val="bg2"/>
                </a:solidFill>
              </a:rPr>
              <a:t>Konsumen</a:t>
            </a:r>
          </a:p>
        </p:txBody>
      </p:sp>
      <p:sp>
        <p:nvSpPr>
          <p:cNvPr id="40" name="Shape 211" descr="Textfeld 23">
            <a:extLst>
              <a:ext uri="{FF2B5EF4-FFF2-40B4-BE49-F238E27FC236}">
                <a16:creationId xmlns:a16="http://schemas.microsoft.com/office/drawing/2014/main" id="{F9C062E5-3B4D-5543-B5DA-3FE1F24EDDA3}"/>
              </a:ext>
            </a:extLst>
          </p:cNvPr>
          <p:cNvSpPr/>
          <p:nvPr/>
        </p:nvSpPr>
        <p:spPr>
          <a:xfrm>
            <a:off x="6954665" y="4044204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id-ID" sz="2000">
                <a:solidFill>
                  <a:schemeClr val="bg2"/>
                </a:solidFill>
              </a:rPr>
              <a:t>Jaring makanan</a:t>
            </a:r>
          </a:p>
        </p:txBody>
      </p:sp>
      <p:sp>
        <p:nvSpPr>
          <p:cNvPr id="41" name="Shape 211" descr="Textfeld 23">
            <a:extLst>
              <a:ext uri="{FF2B5EF4-FFF2-40B4-BE49-F238E27FC236}">
                <a16:creationId xmlns:a16="http://schemas.microsoft.com/office/drawing/2014/main" id="{9A118D67-6A95-2D41-B2CA-E70DB8F4046D}"/>
              </a:ext>
            </a:extLst>
          </p:cNvPr>
          <p:cNvSpPr/>
          <p:nvPr/>
        </p:nvSpPr>
        <p:spPr>
          <a:xfrm>
            <a:off x="2378075" y="4557213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id-ID" sz="2000">
                <a:solidFill>
                  <a:schemeClr val="bg2"/>
                </a:solidFill>
              </a:rPr>
              <a:t>Predator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8E7AD73-A369-3A45-9D99-E3CA95FA8ED4}"/>
              </a:ext>
            </a:extLst>
          </p:cNvPr>
          <p:cNvSpPr txBox="1"/>
          <p:nvPr/>
        </p:nvSpPr>
        <p:spPr>
          <a:xfrm>
            <a:off x="376295" y="1309703"/>
            <a:ext cx="318427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32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Kata kunci</a:t>
            </a:r>
          </a:p>
        </p:txBody>
      </p:sp>
      <p:sp>
        <p:nvSpPr>
          <p:cNvPr id="44" name="Title 8">
            <a:extLst>
              <a:ext uri="{FF2B5EF4-FFF2-40B4-BE49-F238E27FC236}">
                <a16:creationId xmlns:a16="http://schemas.microsoft.com/office/drawing/2014/main" id="{BDF841A5-AD9D-6044-8B09-57360ACB6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d-ID">
                <a:cs typeface="Arial" charset="0"/>
              </a:rPr>
              <a:t>Pelajaran 5: Rantai makanan karang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16582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11" descr="Textfeld 23">
            <a:extLst>
              <a:ext uri="{FF2B5EF4-FFF2-40B4-BE49-F238E27FC236}">
                <a16:creationId xmlns:a16="http://schemas.microsoft.com/office/drawing/2014/main" id="{7C2D16C0-CF53-5446-BF8C-F240B8EB3650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DD9B259-06C4-2C42-A7A6-58277934DDF6}"/>
              </a:ext>
            </a:extLst>
          </p:cNvPr>
          <p:cNvSpPr txBox="1"/>
          <p:nvPr/>
        </p:nvSpPr>
        <p:spPr>
          <a:xfrm>
            <a:off x="376294" y="1309703"/>
            <a:ext cx="831844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32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Membuat rantai makanan</a:t>
            </a:r>
          </a:p>
        </p:txBody>
      </p:sp>
      <p:sp>
        <p:nvSpPr>
          <p:cNvPr id="22" name="Right Arrow 21">
            <a:extLst>
              <a:ext uri="{FF2B5EF4-FFF2-40B4-BE49-F238E27FC236}">
                <a16:creationId xmlns:a16="http://schemas.microsoft.com/office/drawing/2014/main" id="{1DD14F88-EC37-1A48-8B1F-49B7A180BCD1}"/>
              </a:ext>
            </a:extLst>
          </p:cNvPr>
          <p:cNvSpPr/>
          <p:nvPr/>
        </p:nvSpPr>
        <p:spPr>
          <a:xfrm>
            <a:off x="1042336" y="1693862"/>
            <a:ext cx="6995160" cy="4525963"/>
          </a:xfrm>
          <a:prstGeom prst="rightArrow">
            <a:avLst/>
          </a:prstGeom>
          <a:solidFill>
            <a:schemeClr val="accent1"/>
          </a:solidFill>
          <a:ln>
            <a:solidFill>
              <a:srgbClr val="E2EBF4"/>
            </a:solidFill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CC5D6D9-94A0-BB4F-8643-9D9BBE11619F}"/>
              </a:ext>
            </a:extLst>
          </p:cNvPr>
          <p:cNvGrpSpPr/>
          <p:nvPr/>
        </p:nvGrpSpPr>
        <p:grpSpPr>
          <a:xfrm>
            <a:off x="1491969" y="3051650"/>
            <a:ext cx="1834180" cy="1810385"/>
            <a:chOff x="922472" y="1357788"/>
            <a:chExt cx="1834180" cy="1810385"/>
          </a:xfrm>
          <a:solidFill>
            <a:schemeClr val="accent1"/>
          </a:solidFill>
        </p:grpSpPr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022B689C-5B35-E547-A092-41FD927FFC13}"/>
                </a:ext>
              </a:extLst>
            </p:cNvPr>
            <p:cNvSpPr/>
            <p:nvPr/>
          </p:nvSpPr>
          <p:spPr>
            <a:xfrm>
              <a:off x="922472" y="1357788"/>
              <a:ext cx="1834180" cy="1810385"/>
            </a:xfrm>
            <a:prstGeom prst="roundRect">
              <a:avLst/>
            </a:prstGeom>
            <a:grpFill/>
            <a:ln>
              <a:solidFill>
                <a:srgbClr val="E2EBF4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Rounded Rectangle 5">
              <a:extLst>
                <a:ext uri="{FF2B5EF4-FFF2-40B4-BE49-F238E27FC236}">
                  <a16:creationId xmlns:a16="http://schemas.microsoft.com/office/drawing/2014/main" id="{470734C7-B810-F648-B6EF-76AFE902B82C}"/>
                </a:ext>
              </a:extLst>
            </p:cNvPr>
            <p:cNvSpPr txBox="1"/>
            <p:nvPr/>
          </p:nvSpPr>
          <p:spPr>
            <a:xfrm>
              <a:off x="1010848" y="1446164"/>
              <a:ext cx="1657428" cy="16336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d-ID" sz="6500" b="1" kern="1200">
                  <a:latin typeface="Century Gothic" panose="020B0502020202020204" pitchFamily="34" charset="0"/>
                </a:rPr>
                <a:t>?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FD23F52-58B1-5244-9FB7-43C60B07305D}"/>
              </a:ext>
            </a:extLst>
          </p:cNvPr>
          <p:cNvGrpSpPr/>
          <p:nvPr/>
        </p:nvGrpSpPr>
        <p:grpSpPr>
          <a:xfrm>
            <a:off x="3737629" y="3051650"/>
            <a:ext cx="1866448" cy="1810385"/>
            <a:chOff x="3168132" y="1357788"/>
            <a:chExt cx="1866448" cy="1810385"/>
          </a:xfrm>
          <a:solidFill>
            <a:schemeClr val="accent1"/>
          </a:solidFill>
        </p:grpSpPr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73EBFC59-77FD-B849-BD61-A2831DB9D8BE}"/>
                </a:ext>
              </a:extLst>
            </p:cNvPr>
            <p:cNvSpPr/>
            <p:nvPr/>
          </p:nvSpPr>
          <p:spPr>
            <a:xfrm>
              <a:off x="3168132" y="1357788"/>
              <a:ext cx="1866448" cy="1810385"/>
            </a:xfrm>
            <a:prstGeom prst="roundRect">
              <a:avLst/>
            </a:prstGeom>
            <a:grpFill/>
            <a:ln>
              <a:solidFill>
                <a:srgbClr val="E2EBF4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Rounded Rectangle 7">
              <a:extLst>
                <a:ext uri="{FF2B5EF4-FFF2-40B4-BE49-F238E27FC236}">
                  <a16:creationId xmlns:a16="http://schemas.microsoft.com/office/drawing/2014/main" id="{9E48F1F5-DE61-BA40-A6AB-10623C3CBDE8}"/>
                </a:ext>
              </a:extLst>
            </p:cNvPr>
            <p:cNvSpPr txBox="1"/>
            <p:nvPr/>
          </p:nvSpPr>
          <p:spPr>
            <a:xfrm>
              <a:off x="3256508" y="1446164"/>
              <a:ext cx="1689696" cy="16336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d-ID" sz="6500" b="1" kern="1200">
                  <a:latin typeface="Century Gothic" panose="020B0502020202020204" pitchFamily="34" charset="0"/>
                </a:rPr>
                <a:t>?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EC8793A-1B28-6A48-AFBC-219AEC2974B5}"/>
              </a:ext>
            </a:extLst>
          </p:cNvPr>
          <p:cNvGrpSpPr/>
          <p:nvPr/>
        </p:nvGrpSpPr>
        <p:grpSpPr>
          <a:xfrm>
            <a:off x="6015558" y="3051650"/>
            <a:ext cx="1861066" cy="1810385"/>
            <a:chOff x="5446061" y="1357788"/>
            <a:chExt cx="1861066" cy="1810385"/>
          </a:xfrm>
          <a:solidFill>
            <a:schemeClr val="accent1"/>
          </a:solidFill>
        </p:grpSpPr>
        <p:sp>
          <p:nvSpPr>
            <p:cNvPr id="44" name="Rounded Rectangle 43">
              <a:extLst>
                <a:ext uri="{FF2B5EF4-FFF2-40B4-BE49-F238E27FC236}">
                  <a16:creationId xmlns:a16="http://schemas.microsoft.com/office/drawing/2014/main" id="{560A71A7-64BD-7E42-87D2-E93CD9F904FB}"/>
                </a:ext>
              </a:extLst>
            </p:cNvPr>
            <p:cNvSpPr/>
            <p:nvPr/>
          </p:nvSpPr>
          <p:spPr>
            <a:xfrm>
              <a:off x="5446061" y="1357788"/>
              <a:ext cx="1861066" cy="1810385"/>
            </a:xfrm>
            <a:prstGeom prst="roundRect">
              <a:avLst/>
            </a:prstGeom>
            <a:grpFill/>
            <a:ln>
              <a:solidFill>
                <a:srgbClr val="E2EBF4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Rounded Rectangle 9">
              <a:extLst>
                <a:ext uri="{FF2B5EF4-FFF2-40B4-BE49-F238E27FC236}">
                  <a16:creationId xmlns:a16="http://schemas.microsoft.com/office/drawing/2014/main" id="{049EFEC4-D341-314E-9F4F-85083EEE5752}"/>
                </a:ext>
              </a:extLst>
            </p:cNvPr>
            <p:cNvSpPr txBox="1"/>
            <p:nvPr/>
          </p:nvSpPr>
          <p:spPr>
            <a:xfrm>
              <a:off x="5534437" y="1446164"/>
              <a:ext cx="1684314" cy="16336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d-ID" sz="6500" b="1" kern="1200">
                  <a:latin typeface="Century Gothic" panose="020B0502020202020204" pitchFamily="34" charset="0"/>
                </a:rPr>
                <a:t>?</a:t>
              </a:r>
            </a:p>
          </p:txBody>
        </p:sp>
      </p:grpSp>
      <p:sp>
        <p:nvSpPr>
          <p:cNvPr id="27" name="Title 8">
            <a:extLst>
              <a:ext uri="{FF2B5EF4-FFF2-40B4-BE49-F238E27FC236}">
                <a16:creationId xmlns:a16="http://schemas.microsoft.com/office/drawing/2014/main" id="{60365958-6829-9949-ADC6-00FE9B585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d-ID">
                <a:cs typeface="Arial" charset="0"/>
              </a:rPr>
              <a:t>Pelajaran 5: Rantai makanan karang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06520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ight Arrow 45">
            <a:extLst>
              <a:ext uri="{FF2B5EF4-FFF2-40B4-BE49-F238E27FC236}">
                <a16:creationId xmlns:a16="http://schemas.microsoft.com/office/drawing/2014/main" id="{9C14A5DA-380C-CB4C-9363-72FE506E303A}"/>
              </a:ext>
            </a:extLst>
          </p:cNvPr>
          <p:cNvSpPr/>
          <p:nvPr/>
        </p:nvSpPr>
        <p:spPr>
          <a:xfrm>
            <a:off x="1042336" y="1693862"/>
            <a:ext cx="6995160" cy="4525963"/>
          </a:xfrm>
          <a:prstGeom prst="rightArrow">
            <a:avLst/>
          </a:prstGeom>
          <a:solidFill>
            <a:schemeClr val="accent1"/>
          </a:solidFill>
          <a:ln>
            <a:solidFill>
              <a:srgbClr val="E2EBF4"/>
            </a:solidFill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7" name="Shape 211" descr="Textfeld 23">
            <a:extLst>
              <a:ext uri="{FF2B5EF4-FFF2-40B4-BE49-F238E27FC236}">
                <a16:creationId xmlns:a16="http://schemas.microsoft.com/office/drawing/2014/main" id="{0ABB1D15-5057-9542-828F-F3D46FD71887}"/>
              </a:ext>
            </a:extLst>
          </p:cNvPr>
          <p:cNvSpPr/>
          <p:nvPr/>
        </p:nvSpPr>
        <p:spPr>
          <a:xfrm>
            <a:off x="6375233" y="1680317"/>
            <a:ext cx="1522084" cy="1596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2860" tIns="22860" rIns="22860" bIns="22860" numCol="1" rtlCol="0" anchor="ctr">
            <a:noAutofit/>
          </a:bodyPr>
          <a:lstStyle/>
          <a:p>
            <a:pPr algn="ctr" rtl="0">
              <a:lnSpc>
                <a:spcPct val="90000"/>
              </a:lnSpc>
              <a:defRPr sz="4800" b="1">
                <a:solidFill>
                  <a:srgbClr val="2523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E2CDE80-C4E5-5E48-BFCE-07B3486E7924}"/>
              </a:ext>
            </a:extLst>
          </p:cNvPr>
          <p:cNvSpPr txBox="1"/>
          <p:nvPr/>
        </p:nvSpPr>
        <p:spPr>
          <a:xfrm>
            <a:off x="376294" y="1309703"/>
            <a:ext cx="8318444" cy="584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d-ID" sz="3200" b="1" u="none" strike="noStrike" cap="none" spc="0" normalizeH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Century Gothic" panose="020B0502020202020204" pitchFamily="34" charset="0"/>
                <a:sym typeface="Calibri"/>
              </a:rPr>
              <a:t>Membuat rantai makanan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7C7B45F-3283-7744-A442-DA65648D5627}"/>
              </a:ext>
            </a:extLst>
          </p:cNvPr>
          <p:cNvGrpSpPr/>
          <p:nvPr/>
        </p:nvGrpSpPr>
        <p:grpSpPr>
          <a:xfrm>
            <a:off x="1347589" y="3051650"/>
            <a:ext cx="1834180" cy="1810385"/>
            <a:chOff x="922472" y="1357788"/>
            <a:chExt cx="1834180" cy="1810385"/>
          </a:xfrm>
        </p:grpSpPr>
        <p:sp>
          <p:nvSpPr>
            <p:cNvPr id="50" name="Rounded Rectangle 49">
              <a:extLst>
                <a:ext uri="{FF2B5EF4-FFF2-40B4-BE49-F238E27FC236}">
                  <a16:creationId xmlns:a16="http://schemas.microsoft.com/office/drawing/2014/main" id="{EEA9C209-2D0A-3740-B645-7BAB7FBF7C3F}"/>
                </a:ext>
              </a:extLst>
            </p:cNvPr>
            <p:cNvSpPr/>
            <p:nvPr/>
          </p:nvSpPr>
          <p:spPr>
            <a:xfrm>
              <a:off x="922472" y="1357788"/>
              <a:ext cx="1834180" cy="1810385"/>
            </a:xfrm>
            <a:prstGeom prst="roundRect">
              <a:avLst/>
            </a:prstGeom>
            <a:blipFill dpi="0" rotWithShape="0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Rounded Rectangle 5">
              <a:extLst>
                <a:ext uri="{FF2B5EF4-FFF2-40B4-BE49-F238E27FC236}">
                  <a16:creationId xmlns:a16="http://schemas.microsoft.com/office/drawing/2014/main" id="{A4D2C72F-B772-6E41-A8CB-46515B6AE657}"/>
                </a:ext>
              </a:extLst>
            </p:cNvPr>
            <p:cNvSpPr txBox="1"/>
            <p:nvPr/>
          </p:nvSpPr>
          <p:spPr>
            <a:xfrm>
              <a:off x="1010848" y="1446164"/>
              <a:ext cx="1657428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2722C21-23F5-E649-A1F0-B4328A94A19D}"/>
              </a:ext>
            </a:extLst>
          </p:cNvPr>
          <p:cNvGrpSpPr/>
          <p:nvPr/>
        </p:nvGrpSpPr>
        <p:grpSpPr>
          <a:xfrm>
            <a:off x="3593249" y="3051650"/>
            <a:ext cx="1866448" cy="1810385"/>
            <a:chOff x="3168132" y="1357788"/>
            <a:chExt cx="1866448" cy="1810385"/>
          </a:xfrm>
        </p:grpSpPr>
        <p:sp>
          <p:nvSpPr>
            <p:cNvPr id="53" name="Rounded Rectangle 52">
              <a:extLst>
                <a:ext uri="{FF2B5EF4-FFF2-40B4-BE49-F238E27FC236}">
                  <a16:creationId xmlns:a16="http://schemas.microsoft.com/office/drawing/2014/main" id="{324073F5-EC08-D44B-965D-14DA7E8C0ABB}"/>
                </a:ext>
              </a:extLst>
            </p:cNvPr>
            <p:cNvSpPr/>
            <p:nvPr/>
          </p:nvSpPr>
          <p:spPr>
            <a:xfrm>
              <a:off x="3168132" y="1357788"/>
              <a:ext cx="1866448" cy="1810385"/>
            </a:xfrm>
            <a:prstGeom prst="roundRect">
              <a:avLst/>
            </a:prstGeom>
            <a:blipFill dpi="0" rotWithShape="0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Rounded Rectangle 7">
              <a:extLst>
                <a:ext uri="{FF2B5EF4-FFF2-40B4-BE49-F238E27FC236}">
                  <a16:creationId xmlns:a16="http://schemas.microsoft.com/office/drawing/2014/main" id="{3248B2B2-0BBA-AD47-AF77-3C573588D27E}"/>
                </a:ext>
              </a:extLst>
            </p:cNvPr>
            <p:cNvSpPr txBox="1"/>
            <p:nvPr/>
          </p:nvSpPr>
          <p:spPr>
            <a:xfrm>
              <a:off x="3256508" y="1446164"/>
              <a:ext cx="1689696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68D19A5-4758-E34F-AD39-D777F366DB79}"/>
              </a:ext>
            </a:extLst>
          </p:cNvPr>
          <p:cNvGrpSpPr/>
          <p:nvPr/>
        </p:nvGrpSpPr>
        <p:grpSpPr>
          <a:xfrm>
            <a:off x="5871178" y="3051650"/>
            <a:ext cx="1861066" cy="1810385"/>
            <a:chOff x="5446061" y="1357788"/>
            <a:chExt cx="1861066" cy="1810385"/>
          </a:xfrm>
        </p:grpSpPr>
        <p:sp>
          <p:nvSpPr>
            <p:cNvPr id="56" name="Rounded Rectangle 55">
              <a:extLst>
                <a:ext uri="{FF2B5EF4-FFF2-40B4-BE49-F238E27FC236}">
                  <a16:creationId xmlns:a16="http://schemas.microsoft.com/office/drawing/2014/main" id="{E526CF39-BA8E-F142-A8B0-750E306B190D}"/>
                </a:ext>
              </a:extLst>
            </p:cNvPr>
            <p:cNvSpPr/>
            <p:nvPr/>
          </p:nvSpPr>
          <p:spPr>
            <a:xfrm>
              <a:off x="5446061" y="1357788"/>
              <a:ext cx="1861066" cy="1810385"/>
            </a:xfrm>
            <a:prstGeom prst="roundRect">
              <a:avLst/>
            </a:prstGeom>
            <a:blipFill rotWithShape="0"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7" name="Rounded Rectangle 9">
              <a:extLst>
                <a:ext uri="{FF2B5EF4-FFF2-40B4-BE49-F238E27FC236}">
                  <a16:creationId xmlns:a16="http://schemas.microsoft.com/office/drawing/2014/main" id="{2CD8A03F-31CF-4E4A-A1C0-BAEC4E34DBFA}"/>
                </a:ext>
              </a:extLst>
            </p:cNvPr>
            <p:cNvSpPr txBox="1"/>
            <p:nvPr/>
          </p:nvSpPr>
          <p:spPr>
            <a:xfrm>
              <a:off x="5534437" y="1446164"/>
              <a:ext cx="1684314" cy="1633633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247650" rIns="247650" bIns="247650" numCol="1" spcCol="1270" rtlCol="0" anchor="ctr" anchorCtr="0">
              <a:noAutofit/>
            </a:bodyPr>
            <a:lstStyle/>
            <a:p>
              <a:pPr marL="0" lvl="0" indent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6500" kern="1200" dirty="0"/>
            </a:p>
          </p:txBody>
        </p:sp>
      </p:grpSp>
      <p:sp>
        <p:nvSpPr>
          <p:cNvPr id="58" name="Title 8">
            <a:extLst>
              <a:ext uri="{FF2B5EF4-FFF2-40B4-BE49-F238E27FC236}">
                <a16:creationId xmlns:a16="http://schemas.microsoft.com/office/drawing/2014/main" id="{CC78CD4D-34FF-7140-AAB5-F1EF410E7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id-ID">
                <a:cs typeface="Arial" charset="0"/>
              </a:rPr>
              <a:t>Pelajaran 5: Rantai makanan karang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26590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Encounter Edu 1">
      <a:dk1>
        <a:srgbClr val="FFFFFF"/>
      </a:dk1>
      <a:lt1>
        <a:srgbClr val="091932"/>
      </a:lt1>
      <a:dk2>
        <a:srgbClr val="EFF0EF"/>
      </a:dk2>
      <a:lt2>
        <a:srgbClr val="091932"/>
      </a:lt2>
      <a:accent1>
        <a:srgbClr val="6EBEAF"/>
      </a:accent1>
      <a:accent2>
        <a:srgbClr val="6BD0D4"/>
      </a:accent2>
      <a:accent3>
        <a:srgbClr val="F2D049"/>
      </a:accent3>
      <a:accent4>
        <a:srgbClr val="F05349"/>
      </a:accent4>
      <a:accent5>
        <a:srgbClr val="007CAF"/>
      </a:accent5>
      <a:accent6>
        <a:srgbClr val="03462A"/>
      </a:accent6>
      <a:hlink>
        <a:srgbClr val="005F89"/>
      </a:hlink>
      <a:folHlink>
        <a:srgbClr val="00F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CD1D4"/>
        </a:solidFill>
        <a:ln w="12700" cap="flat">
          <a:noFill/>
          <a:miter lim="400000"/>
        </a:ln>
        <a:effectLst/>
      </a:spPr>
      <a:bodyPr wrap="square" lIns="25400" tIns="25400" rIns="25400" bIns="25400" numCol="1" anchor="ctr">
        <a:noAutofit/>
      </a:bodyPr>
      <a:lstStyle>
        <a:defPPr algn="ctr" defTabSz="292100">
          <a:defRPr sz="1100">
            <a:solidFill>
              <a:srgbClr val="FFFFFF"/>
            </a:solidFill>
            <a:latin typeface="Helvetica Neue Medium"/>
            <a:ea typeface="Helvetica Neue Medium"/>
            <a:cs typeface="Helvetica Neue Medium"/>
            <a:sym typeface="Helvetica Neue Medium"/>
          </a:defRPr>
        </a:defPPr>
      </a:lst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464646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0F0F0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464646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464646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8A2AB53EAF93438FD811965EF6E350" ma:contentTypeVersion="12" ma:contentTypeDescription="Create a new document." ma:contentTypeScope="" ma:versionID="64e4c6a1d02c77287c7c470d4e526373">
  <xsd:schema xmlns:xsd="http://www.w3.org/2001/XMLSchema" xmlns:xs="http://www.w3.org/2001/XMLSchema" xmlns:p="http://schemas.microsoft.com/office/2006/metadata/properties" xmlns:ns2="7dd0c2b8-7301-49b5-921e-ab84ec4c20a5" xmlns:ns3="8dd429a2-b850-4aa5-85c2-8487e2b197cf" targetNamespace="http://schemas.microsoft.com/office/2006/metadata/properties" ma:root="true" ma:fieldsID="fb188df91417151d7e1c7e0c08166507" ns2:_="" ns3:_="">
    <xsd:import namespace="7dd0c2b8-7301-49b5-921e-ab84ec4c20a5"/>
    <xsd:import namespace="8dd429a2-b850-4aa5-85c2-8487e2b197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d0c2b8-7301-49b5-921e-ab84ec4c20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d429a2-b850-4aa5-85c2-8487e2b197cf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4662B32-C8C7-43B2-824E-BF2864986BFD}"/>
</file>

<file path=customXml/itemProps2.xml><?xml version="1.0" encoding="utf-8"?>
<ds:datastoreItem xmlns:ds="http://schemas.openxmlformats.org/officeDocument/2006/customXml" ds:itemID="{0A6D872B-38B8-4057-A4A0-372A08C7265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1416DEA-8D00-4E67-B557-7A1BF7CE3126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8dd429a2-b850-4aa5-85c2-8487e2b197cf"/>
    <ds:schemaRef ds:uri="http://purl.org/dc/terms/"/>
    <ds:schemaRef ds:uri="7dd0c2b8-7301-49b5-921e-ab84ec4c20a5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1801</TotalTime>
  <Words>639</Words>
  <Application>Microsoft Office PowerPoint</Application>
  <PresentationFormat>On-screen Show (4:3)</PresentationFormat>
  <Paragraphs>110</Paragraphs>
  <Slides>17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Century Gothic</vt:lpstr>
      <vt:lpstr>Century Gothic Bold</vt:lpstr>
      <vt:lpstr>Helvetica Neue Medium</vt:lpstr>
      <vt:lpstr>Symbol</vt:lpstr>
      <vt:lpstr>Office Theme</vt:lpstr>
      <vt:lpstr>PowerPoint Presentation</vt:lpstr>
      <vt:lpstr>Pelajaran 5: Rantai makanan karang</vt:lpstr>
      <vt:lpstr>Pelajaran 5: Rantai makanan karang</vt:lpstr>
      <vt:lpstr>Pelajaran 5: Rantai makanan karang</vt:lpstr>
      <vt:lpstr>Pelajaran 5: Rantai makanan karang</vt:lpstr>
      <vt:lpstr>Pelajaran 5: Rantai makanan karang</vt:lpstr>
      <vt:lpstr>Pelajaran 5: Rantai makanan karang</vt:lpstr>
      <vt:lpstr>Pelajaran 5: Rantai makanan karang</vt:lpstr>
      <vt:lpstr>Pelajaran 5: Rantai makanan karang</vt:lpstr>
      <vt:lpstr>Pelajaran 5: Rantai makanan karang</vt:lpstr>
      <vt:lpstr>Pelajaran 5: Rantai makanan karang</vt:lpstr>
      <vt:lpstr>Pelajaran 5: Rantai makanan karang</vt:lpstr>
      <vt:lpstr>Pelajaran 5: Rantai makanan karang</vt:lpstr>
      <vt:lpstr>Pelajaran 5: Rantai makanan karang</vt:lpstr>
      <vt:lpstr>Pelajaran 5: Rantai makanan karang</vt:lpstr>
      <vt:lpstr>Pelajaran 5: Rantai makanan karang</vt:lpstr>
      <vt:lpstr>Pelajaran 5: Rantai makanan karang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Creative Culture</dc:creator>
  <cp:lastModifiedBy>Louise Cachot</cp:lastModifiedBy>
  <cp:revision>114</cp:revision>
  <cp:lastPrinted>2018-10-15T11:47:29Z</cp:lastPrinted>
  <dcterms:modified xsi:type="dcterms:W3CDTF">2020-03-27T11:33:52Z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0x0101006A8A2AB53EAF93438FD811965EF6E350</vt:lpwstr>
  </property>
</Properties>
</file>