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20" r:id="rId5"/>
    <p:sldMasterId id="2147483747" r:id="rId6"/>
  </p:sldMasterIdLst>
  <p:notesMasterIdLst>
    <p:notesMasterId r:id="rId27"/>
  </p:notesMasterIdLst>
  <p:handoutMasterIdLst>
    <p:handoutMasterId r:id="rId28"/>
  </p:handoutMasterIdLst>
  <p:sldIdLst>
    <p:sldId id="289" r:id="rId7"/>
    <p:sldId id="290" r:id="rId8"/>
    <p:sldId id="470" r:id="rId9"/>
    <p:sldId id="522" r:id="rId10"/>
    <p:sldId id="485" r:id="rId11"/>
    <p:sldId id="520" r:id="rId12"/>
    <p:sldId id="466" r:id="rId13"/>
    <p:sldId id="476" r:id="rId14"/>
    <p:sldId id="486" r:id="rId15"/>
    <p:sldId id="523" r:id="rId16"/>
    <p:sldId id="487" r:id="rId17"/>
    <p:sldId id="488" r:id="rId18"/>
    <p:sldId id="489" r:id="rId19"/>
    <p:sldId id="490" r:id="rId20"/>
    <p:sldId id="491" r:id="rId21"/>
    <p:sldId id="493" r:id="rId22"/>
    <p:sldId id="494" r:id="rId23"/>
    <p:sldId id="480" r:id="rId24"/>
    <p:sldId id="460" r:id="rId25"/>
    <p:sldId id="469" r:id="rId26"/>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j-lt"/>
        <a:ea typeface="+mj-ea"/>
        <a:cs typeface="+mj-cs"/>
        <a:sym typeface="Calibri"/>
      </a:defRPr>
    </a:lvl1pPr>
    <a:lvl2pPr marL="0" marR="0" indent="228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j-lt"/>
        <a:ea typeface="+mj-ea"/>
        <a:cs typeface="+mj-cs"/>
        <a:sym typeface="Calibri"/>
      </a:defRPr>
    </a:lvl2pPr>
    <a:lvl3pPr marL="0" marR="0" indent="457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j-lt"/>
        <a:ea typeface="+mj-ea"/>
        <a:cs typeface="+mj-cs"/>
        <a:sym typeface="Calibri"/>
      </a:defRPr>
    </a:lvl3pPr>
    <a:lvl4pPr marL="0" marR="0" indent="685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j-lt"/>
        <a:ea typeface="+mj-ea"/>
        <a:cs typeface="+mj-cs"/>
        <a:sym typeface="Calibri"/>
      </a:defRPr>
    </a:lvl4pPr>
    <a:lvl5pPr marL="0" marR="0" indent="9144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j-lt"/>
        <a:ea typeface="+mj-ea"/>
        <a:cs typeface="+mj-cs"/>
        <a:sym typeface="Calibri"/>
      </a:defRPr>
    </a:lvl5pPr>
    <a:lvl6pPr marL="0" marR="0" indent="11430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j-lt"/>
        <a:ea typeface="+mj-ea"/>
        <a:cs typeface="+mj-cs"/>
        <a:sym typeface="Calibri"/>
      </a:defRPr>
    </a:lvl6pPr>
    <a:lvl7pPr marL="0" marR="0" indent="1371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j-lt"/>
        <a:ea typeface="+mj-ea"/>
        <a:cs typeface="+mj-cs"/>
        <a:sym typeface="Calibri"/>
      </a:defRPr>
    </a:lvl7pPr>
    <a:lvl8pPr marL="0" marR="0" indent="1600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j-lt"/>
        <a:ea typeface="+mj-ea"/>
        <a:cs typeface="+mj-cs"/>
        <a:sym typeface="Calibri"/>
      </a:defRPr>
    </a:lvl8pPr>
    <a:lvl9pPr marL="0" marR="0" indent="1828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j-lt"/>
        <a:ea typeface="+mj-ea"/>
        <a:cs typeface="+mj-cs"/>
        <a:sym typeface="Calibri"/>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ton Brady" initials="CB" lastIdx="4" clrIdx="0">
    <p:extLst>
      <p:ext uri="{19B8F6BF-5375-455C-9EA6-DF929625EA0E}">
        <p15:presenceInfo xmlns:p15="http://schemas.microsoft.com/office/powerpoint/2012/main" userId="S::carlton@encounteredu.com::e7c1079f-9a51-40e6-82db-e44df0d966cb" providerId="AD"/>
      </p:ext>
    </p:extLst>
  </p:cmAuthor>
  <p:cmAuthor id="2" name="Jamie Buchanan-Dunlop" initials="JB" lastIdx="28" clrIdx="1">
    <p:extLst>
      <p:ext uri="{19B8F6BF-5375-455C-9EA6-DF929625EA0E}">
        <p15:presenceInfo xmlns:p15="http://schemas.microsoft.com/office/powerpoint/2012/main" userId="S::jamie@encounteredu.com::31a8f132-e871-4337-9217-f2dabedf6b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25233F"/>
    <a:srgbClr val="091932"/>
    <a:srgbClr val="EF3C53"/>
    <a:srgbClr val="D1EBE6"/>
    <a:srgbClr val="C5E5DF"/>
    <a:srgbClr val="6CD1D4"/>
    <a:srgbClr val="55B39F"/>
    <a:srgbClr val="55B39E"/>
    <a:srgbClr val="4EB7A0"/>
    <a:srgbClr val="6EBE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464646"/>
        </a:fontRef>
        <a:srgbClr val="464646"/>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solidFill>
        </a:fill>
      </a:tcStyle>
    </a:band2H>
    <a:firstCol>
      <a:tcTxStyle b="on" i="off">
        <a:fontRef idx="major">
          <a:srgbClr val="464646"/>
        </a:fontRef>
        <a:srgbClr val="464646"/>
      </a:tcTxStyle>
      <a:tcStyle>
        <a:tcBdr>
          <a:left>
            <a:ln w="6350" cap="flat">
              <a:solidFill>
                <a:schemeClr val="accent1"/>
              </a:solidFill>
              <a:prstDash val="solid"/>
              <a:miter lim="800000"/>
            </a:ln>
          </a:left>
          <a:right>
            <a:ln w="6350" cap="flat">
              <a:solidFill>
                <a:schemeClr val="accent1"/>
              </a:solidFill>
              <a:prstDash val="solid"/>
              <a:miter lim="8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n" i="off">
        <a:fontRef idx="major">
          <a:srgbClr val="464646"/>
        </a:fontRef>
        <a:srgbClr val="464646"/>
      </a:tcTxStyle>
      <a:tcStyle>
        <a:tcBdr>
          <a:left>
            <a:ln w="12700" cap="flat">
              <a:noFill/>
              <a:miter lim="400000"/>
            </a:ln>
          </a:left>
          <a:right>
            <a:ln w="12700" cap="flat">
              <a:noFill/>
              <a:miter lim="400000"/>
            </a:ln>
          </a:right>
          <a:top>
            <a:ln w="50800" cap="flat">
              <a:solidFill>
                <a:schemeClr val="accent1"/>
              </a:solidFill>
              <a:prstDash val="solid"/>
              <a:round/>
            </a:ln>
          </a:top>
          <a:bottom>
            <a:ln w="6350" cap="flat">
              <a:solidFill>
                <a:schemeClr val="accent1"/>
              </a:solidFill>
              <a:prstDash val="solid"/>
              <a:miter lim="800000"/>
            </a:ln>
          </a:bottom>
          <a:insideH>
            <a:ln w="12700" cap="flat">
              <a:noFill/>
              <a:miter lim="400000"/>
            </a:ln>
          </a:insideH>
          <a:insideV>
            <a:ln w="12700" cap="flat">
              <a:noFill/>
              <a:miter lim="400000"/>
            </a:ln>
          </a:insideV>
        </a:tcBdr>
        <a:fill>
          <a:noFill/>
        </a:fill>
      </a:tcStyle>
    </a:lastRow>
    <a:firstRow>
      <a:tcTxStyle b="on" i="off">
        <a:fontRef idx="major">
          <a:srgbClr val="F0F0F0"/>
        </a:fontRef>
        <a:srgbClr val="F0F0F0"/>
      </a:tcTxStyle>
      <a:tcStyle>
        <a:tcBdr>
          <a:left>
            <a:ln w="12700" cap="flat">
              <a:noFill/>
              <a:miter lim="400000"/>
            </a:ln>
          </a:left>
          <a:right>
            <a:ln w="12700" cap="flat">
              <a:noFill/>
              <a:miter lim="400000"/>
            </a:ln>
          </a:right>
          <a:top>
            <a:ln w="6350" cap="flat">
              <a:solidFill>
                <a:schemeClr val="accent1"/>
              </a:solidFill>
              <a:prstDash val="solid"/>
              <a:miter lim="800000"/>
            </a:ln>
          </a:top>
          <a:bottom>
            <a:ln w="6350" cap="flat">
              <a:solidFill>
                <a:schemeClr val="accent1"/>
              </a:solidFill>
              <a:prstDash val="solid"/>
              <a:miter lim="8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ajor">
          <a:srgbClr val="464646"/>
        </a:fontRef>
        <a:srgbClr val="464646"/>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chemeClr val="accent1"/>
          </a:solidFill>
        </a:fill>
      </a:tcStyle>
    </a:firstCol>
    <a:lastRow>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381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chemeClr val="accent1"/>
          </a:solidFill>
        </a:fill>
      </a:tcStyle>
    </a:lastRow>
    <a:firstRow>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381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chemeClr val="accent1"/>
          </a:solidFill>
        </a:fill>
      </a:tcStyle>
    </a:firstRow>
  </a:tblStyle>
  <a:tblStyle styleId="{EEE7283C-3CF3-47DC-8721-378D4A62B228}" styleName="">
    <a:tblBg/>
    <a:wholeTbl>
      <a:tcTxStyle b="off" i="off">
        <a:fontRef idx="major">
          <a:srgbClr val="464646"/>
        </a:fontRef>
        <a:srgbClr val="464646"/>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chemeClr val="accent3"/>
          </a:solidFill>
        </a:fill>
      </a:tcStyle>
    </a:firstCol>
    <a:lastRow>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381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chemeClr val="accent3"/>
          </a:solidFill>
        </a:fill>
      </a:tcStyle>
    </a:lastRow>
    <a:firstRow>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381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chemeClr val="accent3"/>
          </a:solidFill>
        </a:fill>
      </a:tcStyle>
    </a:firstRow>
  </a:tblStyle>
  <a:tblStyle styleId="{CF821DB8-F4EB-4A41-A1BA-3FCAFE7338EE}" styleName="">
    <a:tblBg/>
    <a:wholeTbl>
      <a:tcTxStyle b="off" i="off">
        <a:fontRef idx="major">
          <a:srgbClr val="464646"/>
        </a:fontRef>
        <a:srgbClr val="464646"/>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chemeClr val="accent6"/>
          </a:solidFill>
        </a:fill>
      </a:tcStyle>
    </a:firstCol>
    <a:lastRow>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381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chemeClr val="accent6"/>
          </a:solidFill>
        </a:fill>
      </a:tcStyle>
    </a:lastRow>
    <a:firstRow>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381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chemeClr val="accent6"/>
          </a:solidFill>
        </a:fill>
      </a:tcStyle>
    </a:firstRow>
  </a:tblStyle>
  <a:tblStyle styleId="{33BA23B1-9221-436E-865A-0063620EA4FD}" styleName="">
    <a:tblBg/>
    <a:wholeTbl>
      <a:tcTxStyle b="off" i="off">
        <a:fontRef idx="major">
          <a:srgbClr val="464646"/>
        </a:fontRef>
        <a:srgbClr val="464646"/>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E8E8"/>
          </a:solidFill>
        </a:fill>
      </a:tcStyle>
    </a:wholeTbl>
    <a:band2H>
      <a:tcTxStyle/>
      <a:tcStyle>
        <a:tcBdr/>
        <a:fill>
          <a:solidFill>
            <a:srgbClr val="F0F0F0"/>
          </a:solidFill>
        </a:fill>
      </a:tcStyle>
    </a:band2H>
    <a:firstCol>
      <a:tcTxStyle b="on" i="off">
        <a:fontRef idx="major">
          <a:srgbClr val="F0F0F0"/>
        </a:fontRef>
        <a:srgbClr val="F0F0F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464646"/>
        </a:fontRef>
        <a:srgbClr val="464646"/>
      </a:tcTxStyle>
      <a:tcStyle>
        <a:tcBdr>
          <a:left>
            <a:ln w="12700" cap="flat">
              <a:noFill/>
              <a:miter lim="400000"/>
            </a:ln>
          </a:left>
          <a:right>
            <a:ln w="12700" cap="flat">
              <a:noFill/>
              <a:miter lim="400000"/>
            </a:ln>
          </a:right>
          <a:top>
            <a:ln w="50800" cap="flat">
              <a:solidFill>
                <a:srgbClr val="464646"/>
              </a:solidFill>
              <a:prstDash val="solid"/>
              <a:round/>
            </a:ln>
          </a:top>
          <a:bottom>
            <a:ln w="25400" cap="flat">
              <a:solidFill>
                <a:srgbClr val="464646"/>
              </a:solidFill>
              <a:prstDash val="solid"/>
              <a:round/>
            </a:ln>
          </a:bottom>
          <a:insideH>
            <a:ln w="12700" cap="flat">
              <a:noFill/>
              <a:miter lim="400000"/>
            </a:ln>
          </a:insideH>
          <a:insideV>
            <a:ln w="12700" cap="flat">
              <a:noFill/>
              <a:miter lim="400000"/>
            </a:ln>
          </a:insideV>
        </a:tcBdr>
        <a:fill>
          <a:solidFill>
            <a:srgbClr val="F0F0F0"/>
          </a:solidFill>
        </a:fill>
      </a:tcStyle>
    </a:lastRow>
    <a:firstRow>
      <a:tcTxStyle b="on" i="off">
        <a:fontRef idx="major">
          <a:srgbClr val="F0F0F0"/>
        </a:fontRef>
        <a:srgbClr val="F0F0F0"/>
      </a:tcTxStyle>
      <a:tcStyle>
        <a:tcBdr>
          <a:left>
            <a:ln w="12700" cap="flat">
              <a:noFill/>
              <a:miter lim="400000"/>
            </a:ln>
          </a:left>
          <a:right>
            <a:ln w="12700" cap="flat">
              <a:noFill/>
              <a:miter lim="400000"/>
            </a:ln>
          </a:right>
          <a:top>
            <a:ln w="25400" cap="flat">
              <a:solidFill>
                <a:srgbClr val="464646"/>
              </a:solidFill>
              <a:prstDash val="solid"/>
              <a:round/>
            </a:ln>
          </a:top>
          <a:bottom>
            <a:ln w="25400" cap="flat">
              <a:solidFill>
                <a:srgbClr val="464646"/>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464646"/>
        </a:fontRef>
        <a:srgbClr val="464646"/>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rgbClr val="CECECE"/>
          </a:solidFill>
        </a:fill>
      </a:tcStyle>
    </a:wholeTbl>
    <a:band2H>
      <a:tcTxStyle/>
      <a:tcStyle>
        <a:tcBdr/>
        <a:fill>
          <a:solidFill>
            <a:srgbClr val="E8E8E8"/>
          </a:solidFill>
        </a:fill>
      </a:tcStyle>
    </a:band2H>
    <a:firstCol>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rgbClr val="464646"/>
          </a:solidFill>
        </a:fill>
      </a:tcStyle>
    </a:firstCol>
    <a:lastRow>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381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rgbClr val="464646"/>
          </a:solidFill>
        </a:fill>
      </a:tcStyle>
    </a:lastRow>
    <a:firstRow>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381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rgbClr val="46464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81"/>
    <p:restoredTop sz="94694"/>
  </p:normalViewPr>
  <p:slideViewPr>
    <p:cSldViewPr snapToGrid="0">
      <p:cViewPr varScale="1">
        <p:scale>
          <a:sx n="121" d="100"/>
          <a:sy n="121" d="100"/>
        </p:scale>
        <p:origin x="976" y="176"/>
      </p:cViewPr>
      <p:guideLst/>
    </p:cSldViewPr>
  </p:slideViewPr>
  <p:notesTextViewPr>
    <p:cViewPr>
      <p:scale>
        <a:sx n="1" d="1"/>
        <a:sy n="1" d="1"/>
      </p:scale>
      <p:origin x="0" y="0"/>
    </p:cViewPr>
  </p:notesTextViewPr>
  <p:sorterViewPr>
    <p:cViewPr>
      <p:scale>
        <a:sx n="100" d="100"/>
        <a:sy n="100" d="100"/>
      </p:scale>
      <p:origin x="0" y="-1974"/>
    </p:cViewPr>
  </p:sorter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r>
              <a:rPr lang="en-US" sz="1400" b="1" i="0" u="none" strike="noStrike" baseline="0">
                <a:solidFill>
                  <a:sysClr val="windowText" lastClr="000000"/>
                </a:solidFill>
                <a:effectLst/>
              </a:rPr>
              <a:t>Curaçao average temperatures (capital is Willemstad)</a:t>
            </a:r>
            <a:endParaRPr lang="en-GB">
              <a:solidFill>
                <a:sysClr val="windowText" lastClr="0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endParaRPr lang="en-US"/>
        </a:p>
      </c:txPr>
    </c:title>
    <c:autoTitleDeleted val="0"/>
    <c:plotArea>
      <c:layout/>
      <c:barChart>
        <c:barDir val="col"/>
        <c:grouping val="stacked"/>
        <c:varyColors val="0"/>
        <c:ser>
          <c:idx val="0"/>
          <c:order val="0"/>
          <c:tx>
            <c:strRef>
              <c:f>Sheet1!$A$18</c:f>
              <c:strCache>
                <c:ptCount val="1"/>
                <c:pt idx="0">
                  <c:v>Willemstad (high)</c:v>
                </c:pt>
              </c:strCache>
            </c:strRef>
          </c:tx>
          <c:spPr>
            <a:solidFill>
              <a:schemeClr val="accent5">
                <a:lumMod val="40000"/>
                <a:lumOff val="60000"/>
              </a:schemeClr>
            </a:solidFill>
            <a:ln>
              <a:noFill/>
            </a:ln>
            <a:effectLst/>
          </c:spPr>
          <c:invertIfNegative val="0"/>
          <c:cat>
            <c:strRef>
              <c:f>Sheet1!$B$17:$M$17</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Sheet1!$B$18:$M$18</c:f>
              <c:numCache>
                <c:formatCode>General</c:formatCode>
                <c:ptCount val="12"/>
                <c:pt idx="0">
                  <c:v>24</c:v>
                </c:pt>
                <c:pt idx="1">
                  <c:v>24</c:v>
                </c:pt>
                <c:pt idx="2">
                  <c:v>25</c:v>
                </c:pt>
                <c:pt idx="3">
                  <c:v>25</c:v>
                </c:pt>
                <c:pt idx="4">
                  <c:v>26</c:v>
                </c:pt>
                <c:pt idx="5">
                  <c:v>26</c:v>
                </c:pt>
                <c:pt idx="6">
                  <c:v>26</c:v>
                </c:pt>
                <c:pt idx="7">
                  <c:v>26</c:v>
                </c:pt>
                <c:pt idx="8">
                  <c:v>26</c:v>
                </c:pt>
                <c:pt idx="9">
                  <c:v>26</c:v>
                </c:pt>
                <c:pt idx="10">
                  <c:v>26</c:v>
                </c:pt>
                <c:pt idx="11">
                  <c:v>25</c:v>
                </c:pt>
              </c:numCache>
            </c:numRef>
          </c:val>
          <c:extLst>
            <c:ext xmlns:c16="http://schemas.microsoft.com/office/drawing/2014/chart" uri="{C3380CC4-5D6E-409C-BE32-E72D297353CC}">
              <c16:uniqueId val="{00000000-3B09-471E-8E1B-476E6460A2F3}"/>
            </c:ext>
          </c:extLst>
        </c:ser>
        <c:ser>
          <c:idx val="1"/>
          <c:order val="1"/>
          <c:tx>
            <c:strRef>
              <c:f>Sheet1!$A$19</c:f>
              <c:strCache>
                <c:ptCount val="1"/>
                <c:pt idx="0">
                  <c:v>Willemstad (low)</c:v>
                </c:pt>
              </c:strCache>
            </c:strRef>
          </c:tx>
          <c:spPr>
            <a:solidFill>
              <a:schemeClr val="accent4">
                <a:lumMod val="40000"/>
                <a:lumOff val="60000"/>
              </a:schemeClr>
            </a:solidFill>
            <a:ln>
              <a:noFill/>
            </a:ln>
            <a:effectLst/>
          </c:spPr>
          <c:invertIfNegative val="0"/>
          <c:cat>
            <c:strRef>
              <c:f>Sheet1!$B$17:$M$17</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Sheet1!$B$19:$M$19</c:f>
              <c:numCache>
                <c:formatCode>General</c:formatCode>
                <c:ptCount val="12"/>
                <c:pt idx="0">
                  <c:v>4</c:v>
                </c:pt>
                <c:pt idx="1">
                  <c:v>5</c:v>
                </c:pt>
                <c:pt idx="2">
                  <c:v>5</c:v>
                </c:pt>
                <c:pt idx="3">
                  <c:v>5</c:v>
                </c:pt>
                <c:pt idx="4">
                  <c:v>5</c:v>
                </c:pt>
                <c:pt idx="5">
                  <c:v>5</c:v>
                </c:pt>
                <c:pt idx="6">
                  <c:v>5</c:v>
                </c:pt>
                <c:pt idx="7">
                  <c:v>5</c:v>
                </c:pt>
                <c:pt idx="8">
                  <c:v>5</c:v>
                </c:pt>
                <c:pt idx="9">
                  <c:v>5</c:v>
                </c:pt>
                <c:pt idx="10">
                  <c:v>4</c:v>
                </c:pt>
                <c:pt idx="11">
                  <c:v>4</c:v>
                </c:pt>
              </c:numCache>
            </c:numRef>
          </c:val>
          <c:extLst>
            <c:ext xmlns:c16="http://schemas.microsoft.com/office/drawing/2014/chart" uri="{C3380CC4-5D6E-409C-BE32-E72D297353CC}">
              <c16:uniqueId val="{00000001-3B09-471E-8E1B-476E6460A2F3}"/>
            </c:ext>
          </c:extLst>
        </c:ser>
        <c:dLbls>
          <c:showLegendKey val="0"/>
          <c:showVal val="0"/>
          <c:showCatName val="0"/>
          <c:showSerName val="0"/>
          <c:showPercent val="0"/>
          <c:showBubbleSize val="0"/>
        </c:dLbls>
        <c:gapWidth val="219"/>
        <c:overlap val="100"/>
        <c:axId val="1398749200"/>
        <c:axId val="1224957600"/>
      </c:barChart>
      <c:lineChart>
        <c:grouping val="standard"/>
        <c:varyColors val="0"/>
        <c:ser>
          <c:idx val="2"/>
          <c:order val="2"/>
          <c:tx>
            <c:strRef>
              <c:f>Sheet1!$A$20</c:f>
              <c:strCache>
                <c:ptCount val="1"/>
                <c:pt idx="0">
                  <c:v>Sea Surface Temperature</c:v>
                </c:pt>
              </c:strCache>
            </c:strRef>
          </c:tx>
          <c:spPr>
            <a:ln w="28575" cap="rnd">
              <a:solidFill>
                <a:schemeClr val="bg1">
                  <a:lumMod val="90000"/>
                  <a:lumOff val="10000"/>
                </a:schemeClr>
              </a:solidFill>
              <a:round/>
            </a:ln>
            <a:effectLst/>
          </c:spPr>
          <c:marker>
            <c:symbol val="none"/>
          </c:marker>
          <c:cat>
            <c:strRef>
              <c:f>Sheet1!$B$17:$M$17</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Sheet1!$B$20:$M$20</c:f>
              <c:numCache>
                <c:formatCode>General</c:formatCode>
                <c:ptCount val="12"/>
                <c:pt idx="0">
                  <c:v>27</c:v>
                </c:pt>
                <c:pt idx="1">
                  <c:v>26</c:v>
                </c:pt>
                <c:pt idx="2">
                  <c:v>26</c:v>
                </c:pt>
                <c:pt idx="3">
                  <c:v>27</c:v>
                </c:pt>
                <c:pt idx="4">
                  <c:v>27</c:v>
                </c:pt>
                <c:pt idx="5">
                  <c:v>28</c:v>
                </c:pt>
                <c:pt idx="6">
                  <c:v>28</c:v>
                </c:pt>
                <c:pt idx="7">
                  <c:v>28</c:v>
                </c:pt>
                <c:pt idx="8">
                  <c:v>29</c:v>
                </c:pt>
                <c:pt idx="9">
                  <c:v>29</c:v>
                </c:pt>
                <c:pt idx="10">
                  <c:v>28</c:v>
                </c:pt>
                <c:pt idx="11">
                  <c:v>27</c:v>
                </c:pt>
              </c:numCache>
            </c:numRef>
          </c:val>
          <c:smooth val="0"/>
          <c:extLst>
            <c:ext xmlns:c16="http://schemas.microsoft.com/office/drawing/2014/chart" uri="{C3380CC4-5D6E-409C-BE32-E72D297353CC}">
              <c16:uniqueId val="{00000002-3B09-471E-8E1B-476E6460A2F3}"/>
            </c:ext>
          </c:extLst>
        </c:ser>
        <c:dLbls>
          <c:showLegendKey val="0"/>
          <c:showVal val="0"/>
          <c:showCatName val="0"/>
          <c:showSerName val="0"/>
          <c:showPercent val="0"/>
          <c:showBubbleSize val="0"/>
        </c:dLbls>
        <c:marker val="1"/>
        <c:smooth val="0"/>
        <c:axId val="1398749200"/>
        <c:axId val="1224957600"/>
      </c:lineChart>
      <c:catAx>
        <c:axId val="1398749200"/>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en-US"/>
          </a:p>
        </c:txPr>
        <c:crossAx val="1224957600"/>
        <c:crosses val="autoZero"/>
        <c:auto val="1"/>
        <c:lblAlgn val="ctr"/>
        <c:lblOffset val="100"/>
        <c:noMultiLvlLbl val="0"/>
      </c:catAx>
      <c:valAx>
        <c:axId val="1224957600"/>
        <c:scaling>
          <c:orientation val="minMax"/>
        </c:scaling>
        <c:delete val="0"/>
        <c:axPos val="l"/>
        <c:majorGridlines>
          <c:spPr>
            <a:ln w="9525" cap="flat" cmpd="sng" algn="ctr">
              <a:solidFill>
                <a:schemeClr val="bg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en-US"/>
          </a:p>
        </c:txPr>
        <c:crossAx val="1398749200"/>
        <c:crosses val="autoZero"/>
        <c:crossBetween val="between"/>
      </c:valAx>
      <c:spPr>
        <a:noFill/>
        <a:ln>
          <a:solidFill>
            <a:schemeClr val="bg1"/>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solidFill>
    </a:ln>
    <a:effectLst/>
  </c:spPr>
  <c:txPr>
    <a:bodyPr/>
    <a:lstStyle/>
    <a:p>
      <a:pPr>
        <a:defRPr>
          <a:latin typeface="Century Gothic" panose="020B0502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7FA3F9-E21F-1A46-BF05-C0D8930505D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AD55B74-C61E-FD46-8CB0-3FAA9E8B23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CBBF6C-C6BF-8344-8129-F194AA1EC127}" type="datetimeFigureOut">
              <a:rPr lang="en-US" smtClean="0"/>
              <a:t>9/9/21</a:t>
            </a:fld>
            <a:endParaRPr lang="en-US"/>
          </a:p>
        </p:txBody>
      </p:sp>
      <p:sp>
        <p:nvSpPr>
          <p:cNvPr id="4" name="Footer Placeholder 3">
            <a:extLst>
              <a:ext uri="{FF2B5EF4-FFF2-40B4-BE49-F238E27FC236}">
                <a16:creationId xmlns:a16="http://schemas.microsoft.com/office/drawing/2014/main" id="{505C96FE-0BA9-2047-A3C3-0347999F4FC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F63BB2E-B973-6E4F-910D-5CD30FB18F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912625-B210-B74D-8B83-C5C4C4344E67}" type="slidenum">
              <a:rPr lang="en-US" smtClean="0"/>
              <a:t>‹#›</a:t>
            </a:fld>
            <a:endParaRPr lang="en-US"/>
          </a:p>
        </p:txBody>
      </p:sp>
    </p:spTree>
    <p:extLst>
      <p:ext uri="{BB962C8B-B14F-4D97-AF65-F5344CB8AC3E}">
        <p14:creationId xmlns:p14="http://schemas.microsoft.com/office/powerpoint/2010/main" val="2066337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 name="Shape 55"/>
          <p:cNvSpPr>
            <a:spLocks noGrp="1" noRot="1" noChangeAspect="1"/>
          </p:cNvSpPr>
          <p:nvPr>
            <p:ph type="sldImg"/>
          </p:nvPr>
        </p:nvSpPr>
        <p:spPr>
          <a:xfrm>
            <a:off x="381000" y="685800"/>
            <a:ext cx="6096000" cy="3429000"/>
          </a:xfrm>
          <a:prstGeom prst="rect">
            <a:avLst/>
          </a:prstGeom>
        </p:spPr>
        <p:txBody>
          <a:bodyPr/>
          <a:lstStyle/>
          <a:p>
            <a:endParaRPr/>
          </a:p>
        </p:txBody>
      </p:sp>
      <p:sp>
        <p:nvSpPr>
          <p:cNvPr id="56" name="Shape 5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914034" latinLnBrk="0">
      <a:defRPr sz="1200">
        <a:latin typeface="+mj-lt"/>
        <a:ea typeface="+mj-ea"/>
        <a:cs typeface="+mj-cs"/>
        <a:sym typeface="Calibri"/>
      </a:defRPr>
    </a:lvl1pPr>
    <a:lvl2pPr indent="114300" defTabSz="914034" latinLnBrk="0">
      <a:defRPr sz="1200">
        <a:latin typeface="+mj-lt"/>
        <a:ea typeface="+mj-ea"/>
        <a:cs typeface="+mj-cs"/>
        <a:sym typeface="Calibri"/>
      </a:defRPr>
    </a:lvl2pPr>
    <a:lvl3pPr indent="228600" defTabSz="914034" latinLnBrk="0">
      <a:defRPr sz="1200">
        <a:latin typeface="+mj-lt"/>
        <a:ea typeface="+mj-ea"/>
        <a:cs typeface="+mj-cs"/>
        <a:sym typeface="Calibri"/>
      </a:defRPr>
    </a:lvl3pPr>
    <a:lvl4pPr indent="342900" defTabSz="914034" latinLnBrk="0">
      <a:defRPr sz="1200">
        <a:latin typeface="+mj-lt"/>
        <a:ea typeface="+mj-ea"/>
        <a:cs typeface="+mj-cs"/>
        <a:sym typeface="Calibri"/>
      </a:defRPr>
    </a:lvl4pPr>
    <a:lvl5pPr indent="457200" defTabSz="914034" latinLnBrk="0">
      <a:defRPr sz="1200">
        <a:latin typeface="+mj-lt"/>
        <a:ea typeface="+mj-ea"/>
        <a:cs typeface="+mj-cs"/>
        <a:sym typeface="Calibri"/>
      </a:defRPr>
    </a:lvl5pPr>
    <a:lvl6pPr indent="571500" defTabSz="914034" latinLnBrk="0">
      <a:defRPr sz="1200">
        <a:latin typeface="+mj-lt"/>
        <a:ea typeface="+mj-ea"/>
        <a:cs typeface="+mj-cs"/>
        <a:sym typeface="Calibri"/>
      </a:defRPr>
    </a:lvl6pPr>
    <a:lvl7pPr indent="685800" defTabSz="914034" latinLnBrk="0">
      <a:defRPr sz="1200">
        <a:latin typeface="+mj-lt"/>
        <a:ea typeface="+mj-ea"/>
        <a:cs typeface="+mj-cs"/>
        <a:sym typeface="Calibri"/>
      </a:defRPr>
    </a:lvl7pPr>
    <a:lvl8pPr indent="800100" defTabSz="914034" latinLnBrk="0">
      <a:defRPr sz="1200">
        <a:latin typeface="+mj-lt"/>
        <a:ea typeface="+mj-ea"/>
        <a:cs typeface="+mj-cs"/>
        <a:sym typeface="Calibri"/>
      </a:defRPr>
    </a:lvl8pPr>
    <a:lvl9pPr indent="914400" defTabSz="914034"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54270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48666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p>
        </p:txBody>
      </p:sp>
    </p:spTree>
    <p:extLst>
      <p:ext uri="{BB962C8B-B14F-4D97-AF65-F5344CB8AC3E}">
        <p14:creationId xmlns:p14="http://schemas.microsoft.com/office/powerpoint/2010/main" val="1921251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048559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emf"/></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jpeg"/><Relationship Id="rId18" Type="http://schemas.openxmlformats.org/officeDocument/2006/relationships/image" Target="../media/image38.jpeg"/><Relationship Id="rId3" Type="http://schemas.openxmlformats.org/officeDocument/2006/relationships/image" Target="../media/image23.jpeg"/><Relationship Id="rId21" Type="http://schemas.openxmlformats.org/officeDocument/2006/relationships/image" Target="../media/image41.jpeg"/><Relationship Id="rId7" Type="http://schemas.openxmlformats.org/officeDocument/2006/relationships/image" Target="../media/image27.jpeg"/><Relationship Id="rId12" Type="http://schemas.openxmlformats.org/officeDocument/2006/relationships/image" Target="../media/image32.jpeg"/><Relationship Id="rId17" Type="http://schemas.openxmlformats.org/officeDocument/2006/relationships/image" Target="../media/image37.jpeg"/><Relationship Id="rId2" Type="http://schemas.openxmlformats.org/officeDocument/2006/relationships/image" Target="../media/image3.png"/><Relationship Id="rId16" Type="http://schemas.openxmlformats.org/officeDocument/2006/relationships/image" Target="../media/image36.jpeg"/><Relationship Id="rId20" Type="http://schemas.openxmlformats.org/officeDocument/2006/relationships/image" Target="../media/image40.jpeg"/><Relationship Id="rId1" Type="http://schemas.openxmlformats.org/officeDocument/2006/relationships/slideMaster" Target="../slideMasters/slideMaster2.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5" Type="http://schemas.openxmlformats.org/officeDocument/2006/relationships/image" Target="../media/image35.jpeg"/><Relationship Id="rId10" Type="http://schemas.openxmlformats.org/officeDocument/2006/relationships/image" Target="../media/image30.jpeg"/><Relationship Id="rId19" Type="http://schemas.openxmlformats.org/officeDocument/2006/relationships/image" Target="../media/image39.jpeg"/><Relationship Id="rId4" Type="http://schemas.openxmlformats.org/officeDocument/2006/relationships/image" Target="../media/image24.jpeg"/><Relationship Id="rId9" Type="http://schemas.openxmlformats.org/officeDocument/2006/relationships/image" Target="../media/image29.jpeg"/><Relationship Id="rId14" Type="http://schemas.openxmlformats.org/officeDocument/2006/relationships/image" Target="../media/image34.jpeg"/><Relationship Id="rId22" Type="http://schemas.openxmlformats.org/officeDocument/2006/relationships/image" Target="../media/image42.jpe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7.emf"/></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8.emf"/></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0.emf"/></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5" name="Picture Placeholder 7">
            <a:extLst>
              <a:ext uri="{FF2B5EF4-FFF2-40B4-BE49-F238E27FC236}">
                <a16:creationId xmlns:a16="http://schemas.microsoft.com/office/drawing/2014/main" id="{3DCAE193-09FF-C34A-B9F5-CB1BDC7A7B3A}"/>
              </a:ext>
            </a:extLst>
          </p:cNvPr>
          <p:cNvSpPr>
            <a:spLocks noGrp="1"/>
          </p:cNvSpPr>
          <p:nvPr>
            <p:ph type="pic" sz="quarter" idx="14"/>
          </p:nvPr>
        </p:nvSpPr>
        <p:spPr>
          <a:xfrm>
            <a:off x="4875092" y="-2080137"/>
            <a:ext cx="7824674" cy="7824674"/>
          </a:xfrm>
          <a:prstGeom prst="ellipse">
            <a:avLst/>
          </a:prstGeom>
          <a:pattFill prst="pct20">
            <a:fgClr>
              <a:schemeClr val="accent3"/>
            </a:fgClr>
            <a:bgClr>
              <a:schemeClr val="bg1"/>
            </a:bgClr>
          </a:pattFill>
        </p:spPr>
        <p:txBody>
          <a:bodyPr/>
          <a:lstStyle>
            <a:lvl1pPr>
              <a:defRPr>
                <a:solidFill>
                  <a:schemeClr val="tx1"/>
                </a:solidFill>
              </a:defRPr>
            </a:lvl1pPr>
          </a:lstStyle>
          <a:p>
            <a:endParaRPr lang="en-US"/>
          </a:p>
        </p:txBody>
      </p:sp>
      <p:pic>
        <p:nvPicPr>
          <p:cNvPr id="19" name="Picture 18" descr="A picture containing drawing&#10;&#10;Description automatically generated">
            <a:extLst>
              <a:ext uri="{FF2B5EF4-FFF2-40B4-BE49-F238E27FC236}">
                <a16:creationId xmlns:a16="http://schemas.microsoft.com/office/drawing/2014/main" id="{CA9186A6-EC71-DD40-9B23-61EF90B46C2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89884" y="300292"/>
            <a:ext cx="418682" cy="418682"/>
          </a:xfrm>
          <a:prstGeom prst="rect">
            <a:avLst/>
          </a:prstGeom>
        </p:spPr>
      </p:pic>
      <p:sp>
        <p:nvSpPr>
          <p:cNvPr id="14" name="Shape 20">
            <a:extLst>
              <a:ext uri="{FF2B5EF4-FFF2-40B4-BE49-F238E27FC236}">
                <a16:creationId xmlns:a16="http://schemas.microsoft.com/office/drawing/2014/main" id="{B42E2006-8473-4941-B46B-BA51C16141EF}"/>
              </a:ext>
            </a:extLst>
          </p:cNvPr>
          <p:cNvSpPr/>
          <p:nvPr userDrawn="1"/>
        </p:nvSpPr>
        <p:spPr>
          <a:xfrm flipV="1">
            <a:off x="395287" y="886441"/>
            <a:ext cx="11401426" cy="0"/>
          </a:xfrm>
          <a:prstGeom prst="line">
            <a:avLst/>
          </a:prstGeom>
          <a:ln w="12700">
            <a:solidFill>
              <a:srgbClr val="FFFFFF"/>
            </a:solidFill>
            <a:miter/>
          </a:ln>
        </p:spPr>
        <p:txBody>
          <a:bodyPr lIns="22860" rIns="22860"/>
          <a:lstStyle/>
          <a:p>
            <a:endParaRPr sz="451"/>
          </a:p>
        </p:txBody>
      </p:sp>
      <p:sp>
        <p:nvSpPr>
          <p:cNvPr id="4" name="Text Placeholder 3">
            <a:extLst>
              <a:ext uri="{FF2B5EF4-FFF2-40B4-BE49-F238E27FC236}">
                <a16:creationId xmlns:a16="http://schemas.microsoft.com/office/drawing/2014/main" id="{CE1F52E7-1747-9E41-B97D-F50FADA4A458}"/>
              </a:ext>
            </a:extLst>
          </p:cNvPr>
          <p:cNvSpPr>
            <a:spLocks noGrp="1"/>
          </p:cNvSpPr>
          <p:nvPr>
            <p:ph type="body" sz="quarter" idx="10" hasCustomPrompt="1"/>
          </p:nvPr>
        </p:nvSpPr>
        <p:spPr>
          <a:xfrm>
            <a:off x="555071" y="3360079"/>
            <a:ext cx="3164607" cy="334690"/>
          </a:xfrm>
          <a:prstGeom prst="rect">
            <a:avLst/>
          </a:prstGeom>
        </p:spPr>
        <p:txBody>
          <a:bodyPr/>
          <a:lstStyle>
            <a:lvl1pPr marL="0" indent="0">
              <a:buFontTx/>
              <a:buNone/>
              <a:defRPr sz="1800" b="1">
                <a:solidFill>
                  <a:schemeClr val="tx1"/>
                </a:solidFill>
              </a:defRPr>
            </a:lvl1pPr>
            <a:lvl2pPr>
              <a:defRPr sz="1800" b="1"/>
            </a:lvl2pPr>
            <a:lvl3pPr>
              <a:defRPr sz="1800" b="1"/>
            </a:lvl3pPr>
            <a:lvl4pPr>
              <a:defRPr sz="1800" b="1"/>
            </a:lvl4pPr>
            <a:lvl5pPr>
              <a:defRPr sz="1800" b="1"/>
            </a:lvl5pPr>
          </a:lstStyle>
          <a:p>
            <a:pPr lvl="0"/>
            <a:r>
              <a:rPr lang="en-US"/>
              <a:t>Lesson number</a:t>
            </a:r>
          </a:p>
        </p:txBody>
      </p:sp>
      <p:sp>
        <p:nvSpPr>
          <p:cNvPr id="20" name="Text Placeholder 19">
            <a:extLst>
              <a:ext uri="{FF2B5EF4-FFF2-40B4-BE49-F238E27FC236}">
                <a16:creationId xmlns:a16="http://schemas.microsoft.com/office/drawing/2014/main" id="{C1BC7AA7-98CB-AF44-94A3-89F960D16C0A}"/>
              </a:ext>
            </a:extLst>
          </p:cNvPr>
          <p:cNvSpPr>
            <a:spLocks noGrp="1"/>
          </p:cNvSpPr>
          <p:nvPr>
            <p:ph type="body" sz="quarter" idx="11" hasCustomPrompt="1"/>
          </p:nvPr>
        </p:nvSpPr>
        <p:spPr>
          <a:xfrm>
            <a:off x="550863" y="3719316"/>
            <a:ext cx="4491567" cy="2625921"/>
          </a:xfrm>
          <a:prstGeom prst="rect">
            <a:avLst/>
          </a:prstGeom>
        </p:spPr>
        <p:txBody>
          <a:bodyPr/>
          <a:lstStyle>
            <a:lvl1pPr marL="0" indent="0">
              <a:lnSpc>
                <a:spcPts val="3740"/>
              </a:lnSpc>
              <a:spcBef>
                <a:spcPts val="0"/>
              </a:spcBef>
              <a:buFontTx/>
              <a:buNone/>
              <a:defRPr sz="3600" b="1" i="0">
                <a:solidFill>
                  <a:schemeClr val="tx1"/>
                </a:solidFill>
                <a:latin typeface="Century Gothic" panose="020B0502020202020204" pitchFamily="34" charset="0"/>
              </a:defRPr>
            </a:lvl1pPr>
            <a:lvl2pPr marL="457189" indent="0">
              <a:buFontTx/>
              <a:buNone/>
              <a:defRPr sz="3400" b="1" i="0">
                <a:solidFill>
                  <a:schemeClr val="bg1"/>
                </a:solidFill>
                <a:latin typeface="Century Gothic" panose="020B0502020202020204" pitchFamily="34" charset="0"/>
              </a:defRPr>
            </a:lvl2pPr>
            <a:lvl3pPr marL="914377" indent="0">
              <a:buFontTx/>
              <a:buNone/>
              <a:defRPr sz="3400" b="1" i="0">
                <a:solidFill>
                  <a:schemeClr val="bg1"/>
                </a:solidFill>
                <a:latin typeface="Century Gothic" panose="020B0502020202020204" pitchFamily="34" charset="0"/>
              </a:defRPr>
            </a:lvl3pPr>
            <a:lvl4pPr marL="1371566" indent="0">
              <a:buFontTx/>
              <a:buNone/>
              <a:defRPr sz="3400" b="1" i="0">
                <a:solidFill>
                  <a:schemeClr val="bg1"/>
                </a:solidFill>
                <a:latin typeface="Century Gothic" panose="020B0502020202020204" pitchFamily="34" charset="0"/>
              </a:defRPr>
            </a:lvl4pPr>
            <a:lvl5pPr marL="1828754" indent="0">
              <a:buFontTx/>
              <a:buNone/>
              <a:defRPr sz="3400" b="1" i="0">
                <a:solidFill>
                  <a:schemeClr val="bg1"/>
                </a:solidFill>
                <a:latin typeface="Century Gothic" panose="020B0502020202020204" pitchFamily="34" charset="0"/>
              </a:defRPr>
            </a:lvl5pPr>
          </a:lstStyle>
          <a:p>
            <a:pPr lvl="0"/>
            <a:r>
              <a:rPr lang="en-US"/>
              <a:t>Lesson Title</a:t>
            </a:r>
          </a:p>
        </p:txBody>
      </p:sp>
      <p:sp>
        <p:nvSpPr>
          <p:cNvPr id="24" name="Text Placeholder 23">
            <a:extLst>
              <a:ext uri="{FF2B5EF4-FFF2-40B4-BE49-F238E27FC236}">
                <a16:creationId xmlns:a16="http://schemas.microsoft.com/office/drawing/2014/main" id="{7D20BC59-E3FA-B641-90D4-F1FD83F93565}"/>
              </a:ext>
            </a:extLst>
          </p:cNvPr>
          <p:cNvSpPr>
            <a:spLocks noGrp="1"/>
          </p:cNvSpPr>
          <p:nvPr>
            <p:ph type="body" sz="quarter" idx="12" hasCustomPrompt="1"/>
          </p:nvPr>
        </p:nvSpPr>
        <p:spPr>
          <a:xfrm>
            <a:off x="407368" y="242928"/>
            <a:ext cx="1970147" cy="292537"/>
          </a:xfrm>
          <a:prstGeom prst="rect">
            <a:avLst/>
          </a:prstGeom>
          <a:solidFill>
            <a:schemeClr val="accent1"/>
          </a:solidFill>
        </p:spPr>
        <p:txBody>
          <a:bodyPr lIns="90000" anchor="ctr"/>
          <a:lstStyle>
            <a:lvl1pPr marL="0" indent="0">
              <a:buNone/>
              <a:defRPr sz="1651" b="1" i="0">
                <a:solidFill>
                  <a:schemeClr val="tx1"/>
                </a:solidFill>
                <a:latin typeface="Century Gothic" panose="020B0502020202020204" pitchFamily="34" charset="0"/>
              </a:defRPr>
            </a:lvl1pPr>
          </a:lstStyle>
          <a:p>
            <a:pPr lvl="0"/>
            <a:r>
              <a:rPr lang="en-US"/>
              <a:t>Title</a:t>
            </a:r>
          </a:p>
        </p:txBody>
      </p:sp>
      <p:sp>
        <p:nvSpPr>
          <p:cNvPr id="54" name="Text Placeholder 53">
            <a:extLst>
              <a:ext uri="{FF2B5EF4-FFF2-40B4-BE49-F238E27FC236}">
                <a16:creationId xmlns:a16="http://schemas.microsoft.com/office/drawing/2014/main" id="{B52CF542-81A7-8849-B747-E439ED428F15}"/>
              </a:ext>
            </a:extLst>
          </p:cNvPr>
          <p:cNvSpPr>
            <a:spLocks noGrp="1"/>
          </p:cNvSpPr>
          <p:nvPr>
            <p:ph type="body" sz="quarter" idx="13" hasCustomPrompt="1"/>
          </p:nvPr>
        </p:nvSpPr>
        <p:spPr>
          <a:xfrm>
            <a:off x="407368" y="595391"/>
            <a:ext cx="1351960" cy="156984"/>
          </a:xfrm>
          <a:prstGeom prst="rect">
            <a:avLst/>
          </a:prstGeom>
          <a:solidFill>
            <a:schemeClr val="accent1"/>
          </a:solidFill>
        </p:spPr>
        <p:txBody>
          <a:bodyPr lIns="90000" anchor="ctr"/>
          <a:lstStyle>
            <a:lvl1pPr marL="0" indent="0">
              <a:buNone/>
              <a:defRPr sz="851" b="1" i="0">
                <a:solidFill>
                  <a:schemeClr val="tx1"/>
                </a:solidFill>
                <a:latin typeface="Century Gothic" panose="020B0502020202020204" pitchFamily="34" charset="0"/>
              </a:defRPr>
            </a:lvl1pPr>
            <a:lvl2pPr>
              <a:defRPr sz="851">
                <a:solidFill>
                  <a:schemeClr val="bg1"/>
                </a:solidFill>
              </a:defRPr>
            </a:lvl2pPr>
            <a:lvl3pPr>
              <a:defRPr sz="851">
                <a:solidFill>
                  <a:schemeClr val="bg1"/>
                </a:solidFill>
              </a:defRPr>
            </a:lvl3pPr>
            <a:lvl4pPr>
              <a:defRPr sz="851">
                <a:solidFill>
                  <a:schemeClr val="bg1"/>
                </a:solidFill>
              </a:defRPr>
            </a:lvl4pPr>
            <a:lvl5pPr>
              <a:defRPr sz="851">
                <a:solidFill>
                  <a:schemeClr val="bg1"/>
                </a:solidFill>
              </a:defRPr>
            </a:lvl5pPr>
          </a:lstStyle>
          <a:p>
            <a:pPr lvl="0"/>
            <a:r>
              <a:rPr lang="en-US"/>
              <a:t>Subject | Ages</a:t>
            </a:r>
          </a:p>
        </p:txBody>
      </p:sp>
      <p:pic>
        <p:nvPicPr>
          <p:cNvPr id="7" name="Picture 6" descr="A drawing of a face&#10;&#10;Description automatically generated">
            <a:extLst>
              <a:ext uri="{FF2B5EF4-FFF2-40B4-BE49-F238E27FC236}">
                <a16:creationId xmlns:a16="http://schemas.microsoft.com/office/drawing/2014/main" id="{EE9AB2A0-5836-214F-8F61-0229F62DAB6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83566" y="6161975"/>
            <a:ext cx="1313145" cy="453096"/>
          </a:xfrm>
          <a:prstGeom prst="rect">
            <a:avLst/>
          </a:prstGeom>
        </p:spPr>
      </p:pic>
      <p:sp>
        <p:nvSpPr>
          <p:cNvPr id="30" name="Picture Placeholder 4">
            <a:extLst>
              <a:ext uri="{FF2B5EF4-FFF2-40B4-BE49-F238E27FC236}">
                <a16:creationId xmlns:a16="http://schemas.microsoft.com/office/drawing/2014/main" id="{46FCBCEF-DEC8-A243-940B-4908E85E3C25}"/>
              </a:ext>
            </a:extLst>
          </p:cNvPr>
          <p:cNvSpPr>
            <a:spLocks noGrp="1"/>
          </p:cNvSpPr>
          <p:nvPr>
            <p:ph type="pic" sz="quarter" idx="23" hasCustomPrompt="1"/>
          </p:nvPr>
        </p:nvSpPr>
        <p:spPr>
          <a:xfrm>
            <a:off x="9100695" y="6136904"/>
            <a:ext cx="1103312" cy="503238"/>
          </a:xfrm>
          <a:prstGeom prst="rect">
            <a:avLst/>
          </a:prstGeom>
          <a:pattFill prst="pct90">
            <a:fgClr>
              <a:schemeClr val="accent3">
                <a:lumMod val="40000"/>
                <a:lumOff val="60000"/>
              </a:schemeClr>
            </a:fgClr>
            <a:bgClr>
              <a:schemeClr val="bg1"/>
            </a:bgClr>
          </a:pattFill>
        </p:spPr>
        <p:txBody>
          <a:bodyPr/>
          <a:lstStyle>
            <a:lvl1pPr marL="0" indent="0">
              <a:lnSpc>
                <a:spcPct val="100000"/>
              </a:lnSpc>
              <a:spcBef>
                <a:spcPts val="0"/>
              </a:spcBef>
              <a:buNone/>
              <a:defRPr sz="1400"/>
            </a:lvl1pPr>
          </a:lstStyle>
          <a:p>
            <a:r>
              <a:rPr lang="en-US"/>
              <a:t>Partner</a:t>
            </a:r>
          </a:p>
          <a:p>
            <a:r>
              <a:rPr lang="en-US"/>
              <a:t>logo</a:t>
            </a:r>
          </a:p>
        </p:txBody>
      </p:sp>
    </p:spTree>
    <p:extLst>
      <p:ext uri="{BB962C8B-B14F-4D97-AF65-F5344CB8AC3E}">
        <p14:creationId xmlns:p14="http://schemas.microsoft.com/office/powerpoint/2010/main" val="3013138821"/>
      </p:ext>
    </p:extLst>
  </p:cSld>
  <p:clrMapOvr>
    <a:masterClrMapping/>
  </p:clrMapOvr>
  <p:transition spd="med"/>
  <p:extLst>
    <p:ext uri="{DCECCB84-F9BA-43D5-87BE-67443E8EF086}">
      <p15:sldGuideLst xmlns:p15="http://schemas.microsoft.com/office/powerpoint/2012/main">
        <p15:guide id="1" orient="horz" pos="3838" userDrawn="1">
          <p15:clr>
            <a:srgbClr val="9FCC3B"/>
          </p15:clr>
        </p15:guide>
        <p15:guide id="2" orient="horz" pos="4201" userDrawn="1">
          <p15:clr>
            <a:srgbClr val="9FCC3B"/>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ramed Image Ligh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59840C69-09E3-854E-8DC9-B1F40B1AA812}"/>
              </a:ext>
            </a:extLst>
          </p:cNvPr>
          <p:cNvSpPr>
            <a:spLocks noGrp="1"/>
          </p:cNvSpPr>
          <p:nvPr>
            <p:ph type="pic" sz="quarter" idx="10"/>
          </p:nvPr>
        </p:nvSpPr>
        <p:spPr>
          <a:xfrm>
            <a:off x="407988" y="1015806"/>
            <a:ext cx="11376025" cy="5329432"/>
          </a:xfrm>
          <a:prstGeom prst="rect">
            <a:avLst/>
          </a:prstGeom>
          <a:pattFill prst="pct40">
            <a:fgClr>
              <a:srgbClr val="091932"/>
            </a:fgClr>
            <a:bgClr>
              <a:schemeClr val="accent3">
                <a:lumMod val="40000"/>
                <a:lumOff val="60000"/>
              </a:schemeClr>
            </a:bgClr>
          </a:pattFill>
        </p:spPr>
        <p:txBody>
          <a:bodyPr lIns="90000"/>
          <a:lstStyle>
            <a:lvl1pPr marL="0" indent="0">
              <a:buNone/>
              <a:defRPr>
                <a:solidFill>
                  <a:schemeClr val="tx1"/>
                </a:solidFill>
              </a:defRPr>
            </a:lvl1pPr>
          </a:lstStyle>
          <a:p>
            <a:endParaRPr lang="en-US"/>
          </a:p>
        </p:txBody>
      </p:sp>
      <p:pic>
        <p:nvPicPr>
          <p:cNvPr id="4" name="Picture 3" descr="A picture containing sign, sitting, black, white&#10;&#10;Description automatically generated">
            <a:extLst>
              <a:ext uri="{FF2B5EF4-FFF2-40B4-BE49-F238E27FC236}">
                <a16:creationId xmlns:a16="http://schemas.microsoft.com/office/drawing/2014/main" id="{9CA9029D-0AC9-1540-82ED-668B8E4E44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sp>
        <p:nvSpPr>
          <p:cNvPr id="5" name="Title 1">
            <a:extLst>
              <a:ext uri="{FF2B5EF4-FFF2-40B4-BE49-F238E27FC236}">
                <a16:creationId xmlns:a16="http://schemas.microsoft.com/office/drawing/2014/main" id="{1042028F-34E8-9B43-86EF-E901235DA1C8}"/>
              </a:ext>
            </a:extLst>
          </p:cNvPr>
          <p:cNvSpPr>
            <a:spLocks noGrp="1"/>
          </p:cNvSpPr>
          <p:nvPr>
            <p:ph type="title"/>
          </p:nvPr>
        </p:nvSpPr>
        <p:spPr>
          <a:xfrm>
            <a:off x="6333638" y="379138"/>
            <a:ext cx="4944533" cy="273845"/>
          </a:xfrm>
          <a:prstGeom prst="rect">
            <a:avLst/>
          </a:prstGeom>
        </p:spPr>
        <p:txBody>
          <a:bodyPr/>
          <a:lstStyle>
            <a:lvl1pPr algn="r">
              <a:defRPr sz="1000" b="1" i="0">
                <a:solidFill>
                  <a:srgbClr val="25233F"/>
                </a:solidFill>
                <a:latin typeface="Century Gothic" panose="020B0502020202020204" pitchFamily="34" charset="0"/>
              </a:defRPr>
            </a:lvl1pPr>
          </a:lstStyle>
          <a:p>
            <a:r>
              <a:rPr lang="en-US"/>
              <a:t>Click to edit Master title style</a:t>
            </a:r>
          </a:p>
        </p:txBody>
      </p:sp>
      <p:sp>
        <p:nvSpPr>
          <p:cNvPr id="6" name="Shape 20">
            <a:extLst>
              <a:ext uri="{FF2B5EF4-FFF2-40B4-BE49-F238E27FC236}">
                <a16:creationId xmlns:a16="http://schemas.microsoft.com/office/drawing/2014/main" id="{0CC81BE1-35EA-A94B-AFD3-8998C107EE1A}"/>
              </a:ext>
            </a:extLst>
          </p:cNvPr>
          <p:cNvSpPr/>
          <p:nvPr userDrawn="1"/>
        </p:nvSpPr>
        <p:spPr>
          <a:xfrm flipV="1">
            <a:off x="395287" y="886441"/>
            <a:ext cx="11401426" cy="0"/>
          </a:xfrm>
          <a:prstGeom prst="line">
            <a:avLst/>
          </a:prstGeom>
          <a:ln w="12700">
            <a:solidFill>
              <a:schemeClr val="bg2"/>
            </a:solidFill>
            <a:miter/>
          </a:ln>
        </p:spPr>
        <p:txBody>
          <a:bodyPr lIns="22860" rIns="22860"/>
          <a:lstStyle/>
          <a:p>
            <a:endParaRPr sz="451"/>
          </a:p>
        </p:txBody>
      </p:sp>
      <p:pic>
        <p:nvPicPr>
          <p:cNvPr id="7" name="Picture 6" descr="A close up of a sign&#10;&#10;Description automatically generated">
            <a:extLst>
              <a:ext uri="{FF2B5EF4-FFF2-40B4-BE49-F238E27FC236}">
                <a16:creationId xmlns:a16="http://schemas.microsoft.com/office/drawing/2014/main" id="{259D853B-F7F4-5641-8CF6-49441B191E5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2682" y="361606"/>
            <a:ext cx="1103523" cy="380767"/>
          </a:xfrm>
          <a:prstGeom prst="rect">
            <a:avLst/>
          </a:prstGeom>
        </p:spPr>
      </p:pic>
      <p:sp>
        <p:nvSpPr>
          <p:cNvPr id="8" name="Picture Placeholder 4">
            <a:extLst>
              <a:ext uri="{FF2B5EF4-FFF2-40B4-BE49-F238E27FC236}">
                <a16:creationId xmlns:a16="http://schemas.microsoft.com/office/drawing/2014/main" id="{F8531CDE-51C9-F942-A1C5-5FFD491B5586}"/>
              </a:ext>
            </a:extLst>
          </p:cNvPr>
          <p:cNvSpPr>
            <a:spLocks noGrp="1"/>
          </p:cNvSpPr>
          <p:nvPr>
            <p:ph type="pic" sz="quarter" idx="22" hasCustomPrompt="1"/>
          </p:nvPr>
        </p:nvSpPr>
        <p:spPr>
          <a:xfrm>
            <a:off x="1699697" y="301625"/>
            <a:ext cx="1103312" cy="503238"/>
          </a:xfrm>
          <a:prstGeom prst="rect">
            <a:avLst/>
          </a:prstGeom>
          <a:pattFill prst="pct90">
            <a:fgClr>
              <a:schemeClr val="accent3">
                <a:lumMod val="40000"/>
                <a:lumOff val="60000"/>
              </a:schemeClr>
            </a:fgClr>
            <a:bgClr>
              <a:schemeClr val="bg1"/>
            </a:bgClr>
          </a:pattFill>
        </p:spPr>
        <p:txBody>
          <a:bodyPr/>
          <a:lstStyle>
            <a:lvl1pPr marL="0" indent="0">
              <a:lnSpc>
                <a:spcPct val="100000"/>
              </a:lnSpc>
              <a:spcBef>
                <a:spcPts val="0"/>
              </a:spcBef>
              <a:buNone/>
              <a:defRPr sz="1400"/>
            </a:lvl1pPr>
          </a:lstStyle>
          <a:p>
            <a:r>
              <a:rPr lang="en-US"/>
              <a:t>Partner</a:t>
            </a:r>
          </a:p>
          <a:p>
            <a:r>
              <a:rPr lang="en-US"/>
              <a:t>logo</a:t>
            </a:r>
          </a:p>
        </p:txBody>
      </p:sp>
    </p:spTree>
    <p:extLst>
      <p:ext uri="{BB962C8B-B14F-4D97-AF65-F5344CB8AC3E}">
        <p14:creationId xmlns:p14="http://schemas.microsoft.com/office/powerpoint/2010/main" val="866760576"/>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ramed Image Dark">
    <p:bg>
      <p:bgPr>
        <a:solidFill>
          <a:schemeClr val="bg1"/>
        </a:solidFill>
        <a:effectLst/>
      </p:bgPr>
    </p:bg>
    <p:spTree>
      <p:nvGrpSpPr>
        <p:cNvPr id="1" name=""/>
        <p:cNvGrpSpPr/>
        <p:nvPr/>
      </p:nvGrpSpPr>
      <p:grpSpPr>
        <a:xfrm>
          <a:off x="0" y="0"/>
          <a:ext cx="0" cy="0"/>
          <a:chOff x="0" y="0"/>
          <a:chExt cx="0" cy="0"/>
        </a:xfrm>
      </p:grpSpPr>
      <p:sp>
        <p:nvSpPr>
          <p:cNvPr id="10" name="Shape 20">
            <a:extLst>
              <a:ext uri="{FF2B5EF4-FFF2-40B4-BE49-F238E27FC236}">
                <a16:creationId xmlns:a16="http://schemas.microsoft.com/office/drawing/2014/main" id="{2F643C99-B17A-674C-A88D-1952E5B60433}"/>
              </a:ext>
            </a:extLst>
          </p:cNvPr>
          <p:cNvSpPr/>
          <p:nvPr userDrawn="1"/>
        </p:nvSpPr>
        <p:spPr>
          <a:xfrm flipV="1">
            <a:off x="395287" y="886441"/>
            <a:ext cx="11401426" cy="0"/>
          </a:xfrm>
          <a:prstGeom prst="line">
            <a:avLst/>
          </a:prstGeom>
          <a:ln w="12700">
            <a:solidFill>
              <a:srgbClr val="FFFFFF"/>
            </a:solidFill>
            <a:miter/>
          </a:ln>
        </p:spPr>
        <p:txBody>
          <a:bodyPr lIns="22860" rIns="22860"/>
          <a:lstStyle/>
          <a:p>
            <a:endParaRPr sz="451"/>
          </a:p>
        </p:txBody>
      </p:sp>
      <p:pic>
        <p:nvPicPr>
          <p:cNvPr id="11" name="Picture 10" descr="A picture containing drawing&#10;&#10;Description automatically generated">
            <a:extLst>
              <a:ext uri="{FF2B5EF4-FFF2-40B4-BE49-F238E27FC236}">
                <a16:creationId xmlns:a16="http://schemas.microsoft.com/office/drawing/2014/main" id="{2332B3D3-C896-094F-80EA-DB1F032258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pic>
        <p:nvPicPr>
          <p:cNvPr id="19" name="Picture 18" descr="A drawing of a face&#10;&#10;Description automatically generated">
            <a:extLst>
              <a:ext uri="{FF2B5EF4-FFF2-40B4-BE49-F238E27FC236}">
                <a16:creationId xmlns:a16="http://schemas.microsoft.com/office/drawing/2014/main" id="{747CB7DF-E9EA-8440-901A-563B3B7AEEE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9886" y="366968"/>
            <a:ext cx="1103523" cy="380767"/>
          </a:xfrm>
          <a:prstGeom prst="rect">
            <a:avLst/>
          </a:prstGeom>
        </p:spPr>
      </p:pic>
      <p:sp>
        <p:nvSpPr>
          <p:cNvPr id="20" name="Title 1">
            <a:extLst>
              <a:ext uri="{FF2B5EF4-FFF2-40B4-BE49-F238E27FC236}">
                <a16:creationId xmlns:a16="http://schemas.microsoft.com/office/drawing/2014/main" id="{BF8374E2-F9CF-E74C-BF05-55E284828688}"/>
              </a:ext>
            </a:extLst>
          </p:cNvPr>
          <p:cNvSpPr>
            <a:spLocks noGrp="1"/>
          </p:cNvSpPr>
          <p:nvPr>
            <p:ph type="title"/>
          </p:nvPr>
        </p:nvSpPr>
        <p:spPr>
          <a:xfrm>
            <a:off x="6333638" y="379138"/>
            <a:ext cx="4944533" cy="273845"/>
          </a:xfrm>
          <a:prstGeom prst="rect">
            <a:avLst/>
          </a:prstGeom>
        </p:spPr>
        <p:txBody>
          <a:bodyPr/>
          <a:lstStyle>
            <a:lvl1pPr algn="r">
              <a:defRPr sz="1000" b="1" i="0">
                <a:solidFill>
                  <a:schemeClr val="tx1"/>
                </a:solidFill>
                <a:latin typeface="Century Gothic" panose="020B0502020202020204" pitchFamily="34" charset="0"/>
              </a:defRPr>
            </a:lvl1pPr>
          </a:lstStyle>
          <a:p>
            <a:r>
              <a:rPr lang="en-US"/>
              <a:t>Click to edit Master title style</a:t>
            </a:r>
          </a:p>
        </p:txBody>
      </p:sp>
      <p:sp>
        <p:nvSpPr>
          <p:cNvPr id="21" name="Picture Placeholder 4">
            <a:extLst>
              <a:ext uri="{FF2B5EF4-FFF2-40B4-BE49-F238E27FC236}">
                <a16:creationId xmlns:a16="http://schemas.microsoft.com/office/drawing/2014/main" id="{84D714CD-920A-F64D-89D7-BEE6824A7538}"/>
              </a:ext>
            </a:extLst>
          </p:cNvPr>
          <p:cNvSpPr>
            <a:spLocks noGrp="1"/>
          </p:cNvSpPr>
          <p:nvPr>
            <p:ph type="pic" sz="quarter" idx="22" hasCustomPrompt="1"/>
          </p:nvPr>
        </p:nvSpPr>
        <p:spPr>
          <a:xfrm>
            <a:off x="1699697" y="301625"/>
            <a:ext cx="1103312" cy="503238"/>
          </a:xfrm>
          <a:prstGeom prst="rect">
            <a:avLst/>
          </a:prstGeom>
          <a:pattFill prst="pct90">
            <a:fgClr>
              <a:schemeClr val="accent3">
                <a:lumMod val="40000"/>
                <a:lumOff val="60000"/>
              </a:schemeClr>
            </a:fgClr>
            <a:bgClr>
              <a:schemeClr val="bg1"/>
            </a:bgClr>
          </a:pattFill>
        </p:spPr>
        <p:txBody>
          <a:bodyPr/>
          <a:lstStyle>
            <a:lvl1pPr marL="0" indent="0">
              <a:lnSpc>
                <a:spcPct val="100000"/>
              </a:lnSpc>
              <a:spcBef>
                <a:spcPts val="0"/>
              </a:spcBef>
              <a:buNone/>
              <a:defRPr sz="1400"/>
            </a:lvl1pPr>
          </a:lstStyle>
          <a:p>
            <a:r>
              <a:rPr lang="en-US"/>
              <a:t>Partner</a:t>
            </a:r>
          </a:p>
          <a:p>
            <a:r>
              <a:rPr lang="en-US"/>
              <a:t>logo</a:t>
            </a:r>
          </a:p>
        </p:txBody>
      </p:sp>
      <p:sp>
        <p:nvSpPr>
          <p:cNvPr id="22" name="Picture Placeholder 3">
            <a:extLst>
              <a:ext uri="{FF2B5EF4-FFF2-40B4-BE49-F238E27FC236}">
                <a16:creationId xmlns:a16="http://schemas.microsoft.com/office/drawing/2014/main" id="{A47DD235-DB56-2D44-B128-B7E1B4903059}"/>
              </a:ext>
            </a:extLst>
          </p:cNvPr>
          <p:cNvSpPr>
            <a:spLocks noGrp="1"/>
          </p:cNvSpPr>
          <p:nvPr>
            <p:ph type="pic" sz="quarter" idx="10"/>
          </p:nvPr>
        </p:nvSpPr>
        <p:spPr>
          <a:xfrm>
            <a:off x="407988" y="1015806"/>
            <a:ext cx="11376025" cy="5324652"/>
          </a:xfrm>
          <a:prstGeom prst="rect">
            <a:avLst/>
          </a:prstGeom>
          <a:pattFill prst="pct75">
            <a:fgClr>
              <a:srgbClr val="091932"/>
            </a:fgClr>
            <a:bgClr>
              <a:schemeClr val="accent3"/>
            </a:bgClr>
          </a:pattFill>
        </p:spPr>
        <p:txBody>
          <a:bodyPr lIns="90000"/>
          <a:lstStyle>
            <a:lvl1pPr marL="0" indent="0">
              <a:buNone/>
              <a:defRPr>
                <a:solidFill>
                  <a:schemeClr val="tx1"/>
                </a:solidFill>
              </a:defRPr>
            </a:lvl1pPr>
          </a:lstStyle>
          <a:p>
            <a:endParaRPr lang="en-US"/>
          </a:p>
        </p:txBody>
      </p:sp>
    </p:spTree>
    <p:extLst>
      <p:ext uri="{BB962C8B-B14F-4D97-AF65-F5344CB8AC3E}">
        <p14:creationId xmlns:p14="http://schemas.microsoft.com/office/powerpoint/2010/main" val="3468170366"/>
      </p:ext>
    </p:extLst>
  </p:cSld>
  <p:clrMapOvr>
    <a:overrideClrMapping bg1="lt1" tx1="dk1" bg2="lt2" tx2="dk2" accent1="accent1" accent2="accent2" accent3="accent3" accent4="accent4" accent5="accent5" accent6="accent6" hlink="hlink" folHlink="folHlink"/>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Image Light">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D64DDD4E-8FB4-B245-AC13-4B5600F777D3}"/>
              </a:ext>
            </a:extLst>
          </p:cNvPr>
          <p:cNvSpPr>
            <a:spLocks noGrp="1"/>
          </p:cNvSpPr>
          <p:nvPr>
            <p:ph type="pic" sz="quarter" idx="10" hasCustomPrompt="1"/>
          </p:nvPr>
        </p:nvSpPr>
        <p:spPr>
          <a:xfrm>
            <a:off x="1" y="0"/>
            <a:ext cx="12191999" cy="6858000"/>
          </a:xfrm>
          <a:prstGeom prst="rect">
            <a:avLst/>
          </a:prstGeom>
          <a:pattFill prst="pct40">
            <a:fgClr>
              <a:srgbClr val="091932"/>
            </a:fgClr>
            <a:bgClr>
              <a:schemeClr val="accent3">
                <a:lumMod val="40000"/>
                <a:lumOff val="60000"/>
              </a:schemeClr>
            </a:bgClr>
          </a:pattFill>
        </p:spPr>
        <p:txBody>
          <a:bodyPr lIns="90000" bIns="720000" anchor="b" anchorCtr="1"/>
          <a:lstStyle>
            <a:lvl1pPr marL="0" indent="0" algn="ctr">
              <a:buNone/>
              <a:defRPr>
                <a:solidFill>
                  <a:schemeClr val="tx1"/>
                </a:solidFill>
              </a:defRPr>
            </a:lvl1pPr>
          </a:lstStyle>
          <a:p>
            <a:r>
              <a:rPr lang="en-US" dirty="0"/>
              <a:t>Click icon to insert image</a:t>
            </a:r>
          </a:p>
          <a:p>
            <a:r>
              <a:rPr lang="en-US" dirty="0"/>
              <a:t>Copy header elements from slide master !!</a:t>
            </a:r>
          </a:p>
        </p:txBody>
      </p:sp>
      <p:pic>
        <p:nvPicPr>
          <p:cNvPr id="4" name="Picture 3" descr="A picture containing sign, sitting, black, white&#10;&#10;Description automatically generated">
            <a:extLst>
              <a:ext uri="{FF2B5EF4-FFF2-40B4-BE49-F238E27FC236}">
                <a16:creationId xmlns:a16="http://schemas.microsoft.com/office/drawing/2014/main" id="{9CA9029D-0AC9-1540-82ED-668B8E4E44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sp>
        <p:nvSpPr>
          <p:cNvPr id="5" name="Title 1">
            <a:extLst>
              <a:ext uri="{FF2B5EF4-FFF2-40B4-BE49-F238E27FC236}">
                <a16:creationId xmlns:a16="http://schemas.microsoft.com/office/drawing/2014/main" id="{1042028F-34E8-9B43-86EF-E901235DA1C8}"/>
              </a:ext>
            </a:extLst>
          </p:cNvPr>
          <p:cNvSpPr>
            <a:spLocks noGrp="1"/>
          </p:cNvSpPr>
          <p:nvPr>
            <p:ph type="title"/>
          </p:nvPr>
        </p:nvSpPr>
        <p:spPr>
          <a:xfrm>
            <a:off x="6333638" y="379138"/>
            <a:ext cx="4944533" cy="273845"/>
          </a:xfrm>
          <a:prstGeom prst="rect">
            <a:avLst/>
          </a:prstGeom>
        </p:spPr>
        <p:txBody>
          <a:bodyPr/>
          <a:lstStyle>
            <a:lvl1pPr algn="r">
              <a:defRPr sz="1000" b="1" i="0">
                <a:solidFill>
                  <a:srgbClr val="25233F"/>
                </a:solidFill>
                <a:latin typeface="Century Gothic" panose="020B0502020202020204" pitchFamily="34" charset="0"/>
              </a:defRPr>
            </a:lvl1pPr>
          </a:lstStyle>
          <a:p>
            <a:r>
              <a:rPr lang="en-US"/>
              <a:t>Click to edit Master title style</a:t>
            </a:r>
          </a:p>
        </p:txBody>
      </p:sp>
      <p:sp>
        <p:nvSpPr>
          <p:cNvPr id="6" name="Shape 20">
            <a:extLst>
              <a:ext uri="{FF2B5EF4-FFF2-40B4-BE49-F238E27FC236}">
                <a16:creationId xmlns:a16="http://schemas.microsoft.com/office/drawing/2014/main" id="{0CC81BE1-35EA-A94B-AFD3-8998C107EE1A}"/>
              </a:ext>
            </a:extLst>
          </p:cNvPr>
          <p:cNvSpPr/>
          <p:nvPr userDrawn="1"/>
        </p:nvSpPr>
        <p:spPr>
          <a:xfrm flipV="1">
            <a:off x="395287" y="886441"/>
            <a:ext cx="11401426" cy="0"/>
          </a:xfrm>
          <a:prstGeom prst="line">
            <a:avLst/>
          </a:prstGeom>
          <a:ln w="12700">
            <a:solidFill>
              <a:schemeClr val="bg2"/>
            </a:solidFill>
            <a:miter/>
          </a:ln>
        </p:spPr>
        <p:txBody>
          <a:bodyPr lIns="22860" rIns="22860"/>
          <a:lstStyle/>
          <a:p>
            <a:endParaRPr sz="451"/>
          </a:p>
        </p:txBody>
      </p:sp>
      <p:pic>
        <p:nvPicPr>
          <p:cNvPr id="7" name="Picture 6" descr="A close up of a sign&#10;&#10;Description automatically generated">
            <a:extLst>
              <a:ext uri="{FF2B5EF4-FFF2-40B4-BE49-F238E27FC236}">
                <a16:creationId xmlns:a16="http://schemas.microsoft.com/office/drawing/2014/main" id="{259D853B-F7F4-5641-8CF6-49441B191E5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2682" y="361606"/>
            <a:ext cx="1103523" cy="380767"/>
          </a:xfrm>
          <a:prstGeom prst="rect">
            <a:avLst/>
          </a:prstGeom>
        </p:spPr>
      </p:pic>
      <p:sp>
        <p:nvSpPr>
          <p:cNvPr id="8" name="Picture Placeholder 4">
            <a:extLst>
              <a:ext uri="{FF2B5EF4-FFF2-40B4-BE49-F238E27FC236}">
                <a16:creationId xmlns:a16="http://schemas.microsoft.com/office/drawing/2014/main" id="{F8531CDE-51C9-F942-A1C5-5FFD491B5586}"/>
              </a:ext>
            </a:extLst>
          </p:cNvPr>
          <p:cNvSpPr>
            <a:spLocks noGrp="1"/>
          </p:cNvSpPr>
          <p:nvPr>
            <p:ph type="pic" sz="quarter" idx="22" hasCustomPrompt="1"/>
          </p:nvPr>
        </p:nvSpPr>
        <p:spPr>
          <a:xfrm>
            <a:off x="1699697" y="301625"/>
            <a:ext cx="1103312" cy="503238"/>
          </a:xfrm>
          <a:prstGeom prst="rect">
            <a:avLst/>
          </a:prstGeom>
          <a:pattFill prst="pct90">
            <a:fgClr>
              <a:schemeClr val="accent3">
                <a:lumMod val="40000"/>
                <a:lumOff val="60000"/>
              </a:schemeClr>
            </a:fgClr>
            <a:bgClr>
              <a:schemeClr val="bg1"/>
            </a:bgClr>
          </a:pattFill>
        </p:spPr>
        <p:txBody>
          <a:bodyPr/>
          <a:lstStyle>
            <a:lvl1pPr marL="0" indent="0">
              <a:lnSpc>
                <a:spcPct val="100000"/>
              </a:lnSpc>
              <a:spcBef>
                <a:spcPts val="0"/>
              </a:spcBef>
              <a:buNone/>
              <a:defRPr sz="1400"/>
            </a:lvl1pPr>
          </a:lstStyle>
          <a:p>
            <a:r>
              <a:rPr lang="en-US"/>
              <a:t>Partner</a:t>
            </a:r>
          </a:p>
          <a:p>
            <a:r>
              <a:rPr lang="en-US"/>
              <a:t>logo</a:t>
            </a:r>
          </a:p>
        </p:txBody>
      </p:sp>
    </p:spTree>
    <p:extLst>
      <p:ext uri="{BB962C8B-B14F-4D97-AF65-F5344CB8AC3E}">
        <p14:creationId xmlns:p14="http://schemas.microsoft.com/office/powerpoint/2010/main" val="135613711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Image Dark">
    <p:bg>
      <p:bgPr>
        <a:solidFill>
          <a:schemeClr val="bg1"/>
        </a:solidFill>
        <a:effectLst/>
      </p:bgPr>
    </p:bg>
    <p:spTree>
      <p:nvGrpSpPr>
        <p:cNvPr id="1" name=""/>
        <p:cNvGrpSpPr/>
        <p:nvPr/>
      </p:nvGrpSpPr>
      <p:grpSpPr>
        <a:xfrm>
          <a:off x="0" y="0"/>
          <a:ext cx="0" cy="0"/>
          <a:chOff x="0" y="0"/>
          <a:chExt cx="0" cy="0"/>
        </a:xfrm>
      </p:grpSpPr>
      <p:sp>
        <p:nvSpPr>
          <p:cNvPr id="17" name="Picture Placeholder 3">
            <a:extLst>
              <a:ext uri="{FF2B5EF4-FFF2-40B4-BE49-F238E27FC236}">
                <a16:creationId xmlns:a16="http://schemas.microsoft.com/office/drawing/2014/main" id="{53486787-543F-3F4B-B973-7D2C53577F07}"/>
              </a:ext>
            </a:extLst>
          </p:cNvPr>
          <p:cNvSpPr>
            <a:spLocks noGrp="1"/>
          </p:cNvSpPr>
          <p:nvPr>
            <p:ph type="pic" sz="quarter" idx="10" hasCustomPrompt="1"/>
          </p:nvPr>
        </p:nvSpPr>
        <p:spPr>
          <a:xfrm>
            <a:off x="1" y="0"/>
            <a:ext cx="12191999" cy="6858000"/>
          </a:xfrm>
          <a:prstGeom prst="rect">
            <a:avLst/>
          </a:prstGeom>
          <a:pattFill prst="pct75">
            <a:fgClr>
              <a:srgbClr val="091932"/>
            </a:fgClr>
            <a:bgClr>
              <a:schemeClr val="accent3"/>
            </a:bgClr>
          </a:pattFill>
        </p:spPr>
        <p:txBody>
          <a:bodyPr lIns="90000" bIns="720000" anchor="b" anchorCtr="1"/>
          <a:lstStyle>
            <a:lvl1pPr marL="0" indent="0" algn="ctr">
              <a:buNone/>
              <a:defRPr>
                <a:solidFill>
                  <a:schemeClr val="tx1"/>
                </a:solidFill>
              </a:defRPr>
            </a:lvl1pPr>
          </a:lstStyle>
          <a:p>
            <a:r>
              <a:rPr lang="en-US" dirty="0"/>
              <a:t>Click icon to insert image</a:t>
            </a:r>
          </a:p>
          <a:p>
            <a:r>
              <a:rPr lang="en-US" dirty="0"/>
              <a:t>Copy header elements from slide master !!</a:t>
            </a:r>
          </a:p>
        </p:txBody>
      </p:sp>
      <p:sp>
        <p:nvSpPr>
          <p:cNvPr id="10" name="Shape 20">
            <a:extLst>
              <a:ext uri="{FF2B5EF4-FFF2-40B4-BE49-F238E27FC236}">
                <a16:creationId xmlns:a16="http://schemas.microsoft.com/office/drawing/2014/main" id="{2F643C99-B17A-674C-A88D-1952E5B60433}"/>
              </a:ext>
            </a:extLst>
          </p:cNvPr>
          <p:cNvSpPr/>
          <p:nvPr userDrawn="1"/>
        </p:nvSpPr>
        <p:spPr>
          <a:xfrm flipV="1">
            <a:off x="395287" y="886441"/>
            <a:ext cx="11401426" cy="0"/>
          </a:xfrm>
          <a:prstGeom prst="line">
            <a:avLst/>
          </a:prstGeom>
          <a:ln w="12700">
            <a:solidFill>
              <a:srgbClr val="FFFFFF"/>
            </a:solidFill>
            <a:miter/>
          </a:ln>
        </p:spPr>
        <p:txBody>
          <a:bodyPr lIns="22860" rIns="22860"/>
          <a:lstStyle/>
          <a:p>
            <a:endParaRPr sz="451"/>
          </a:p>
        </p:txBody>
      </p:sp>
      <p:pic>
        <p:nvPicPr>
          <p:cNvPr id="11" name="Picture 10" descr="A picture containing drawing&#10;&#10;Description automatically generated">
            <a:extLst>
              <a:ext uri="{FF2B5EF4-FFF2-40B4-BE49-F238E27FC236}">
                <a16:creationId xmlns:a16="http://schemas.microsoft.com/office/drawing/2014/main" id="{2332B3D3-C896-094F-80EA-DB1F032258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pic>
        <p:nvPicPr>
          <p:cNvPr id="19" name="Picture 18" descr="A drawing of a face&#10;&#10;Description automatically generated">
            <a:extLst>
              <a:ext uri="{FF2B5EF4-FFF2-40B4-BE49-F238E27FC236}">
                <a16:creationId xmlns:a16="http://schemas.microsoft.com/office/drawing/2014/main" id="{747CB7DF-E9EA-8440-901A-563B3B7AEEE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9886" y="366968"/>
            <a:ext cx="1103523" cy="380767"/>
          </a:xfrm>
          <a:prstGeom prst="rect">
            <a:avLst/>
          </a:prstGeom>
        </p:spPr>
      </p:pic>
      <p:sp>
        <p:nvSpPr>
          <p:cNvPr id="20" name="Title 1">
            <a:extLst>
              <a:ext uri="{FF2B5EF4-FFF2-40B4-BE49-F238E27FC236}">
                <a16:creationId xmlns:a16="http://schemas.microsoft.com/office/drawing/2014/main" id="{BF8374E2-F9CF-E74C-BF05-55E284828688}"/>
              </a:ext>
            </a:extLst>
          </p:cNvPr>
          <p:cNvSpPr>
            <a:spLocks noGrp="1"/>
          </p:cNvSpPr>
          <p:nvPr>
            <p:ph type="title"/>
          </p:nvPr>
        </p:nvSpPr>
        <p:spPr>
          <a:xfrm>
            <a:off x="6333638" y="379138"/>
            <a:ext cx="4944533" cy="273845"/>
          </a:xfrm>
          <a:prstGeom prst="rect">
            <a:avLst/>
          </a:prstGeom>
        </p:spPr>
        <p:txBody>
          <a:bodyPr/>
          <a:lstStyle>
            <a:lvl1pPr algn="r">
              <a:defRPr sz="1000" b="1" i="0">
                <a:solidFill>
                  <a:schemeClr val="tx1"/>
                </a:solidFill>
                <a:latin typeface="Century Gothic" panose="020B0502020202020204" pitchFamily="34" charset="0"/>
              </a:defRPr>
            </a:lvl1pPr>
          </a:lstStyle>
          <a:p>
            <a:r>
              <a:rPr lang="en-US"/>
              <a:t>Click to edit Master title style</a:t>
            </a:r>
          </a:p>
        </p:txBody>
      </p:sp>
      <p:sp>
        <p:nvSpPr>
          <p:cNvPr id="21" name="Picture Placeholder 4">
            <a:extLst>
              <a:ext uri="{FF2B5EF4-FFF2-40B4-BE49-F238E27FC236}">
                <a16:creationId xmlns:a16="http://schemas.microsoft.com/office/drawing/2014/main" id="{84D714CD-920A-F64D-89D7-BEE6824A7538}"/>
              </a:ext>
            </a:extLst>
          </p:cNvPr>
          <p:cNvSpPr>
            <a:spLocks noGrp="1"/>
          </p:cNvSpPr>
          <p:nvPr>
            <p:ph type="pic" sz="quarter" idx="22" hasCustomPrompt="1"/>
          </p:nvPr>
        </p:nvSpPr>
        <p:spPr>
          <a:xfrm>
            <a:off x="1699697" y="301625"/>
            <a:ext cx="1103312" cy="503238"/>
          </a:xfrm>
          <a:prstGeom prst="rect">
            <a:avLst/>
          </a:prstGeom>
          <a:pattFill prst="pct90">
            <a:fgClr>
              <a:schemeClr val="accent3">
                <a:lumMod val="40000"/>
                <a:lumOff val="60000"/>
              </a:schemeClr>
            </a:fgClr>
            <a:bgClr>
              <a:schemeClr val="bg1"/>
            </a:bgClr>
          </a:pattFill>
        </p:spPr>
        <p:txBody>
          <a:bodyPr/>
          <a:lstStyle>
            <a:lvl1pPr marL="0" indent="0">
              <a:lnSpc>
                <a:spcPct val="100000"/>
              </a:lnSpc>
              <a:spcBef>
                <a:spcPts val="0"/>
              </a:spcBef>
              <a:buNone/>
              <a:defRPr sz="1400"/>
            </a:lvl1pPr>
          </a:lstStyle>
          <a:p>
            <a:r>
              <a:rPr lang="en-US"/>
              <a:t>Partner</a:t>
            </a:r>
          </a:p>
          <a:p>
            <a:r>
              <a:rPr lang="en-US"/>
              <a:t>logo</a:t>
            </a:r>
          </a:p>
        </p:txBody>
      </p:sp>
    </p:spTree>
    <p:extLst>
      <p:ext uri="{BB962C8B-B14F-4D97-AF65-F5344CB8AC3E}">
        <p14:creationId xmlns:p14="http://schemas.microsoft.com/office/powerpoint/2010/main" val="2035295087"/>
      </p:ext>
    </p:extLst>
  </p:cSld>
  <p:clrMapOvr>
    <a:overrideClrMapping bg1="lt1" tx1="dk1" bg2="lt2" tx2="dk2" accent1="accent1" accent2="accent2" accent3="accent3" accent4="accent4" accent5="accent5" accent6="accent6" hlink="hlink" folHlink="folHlink"/>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ircle Image &amp; Text ">
    <p:spTree>
      <p:nvGrpSpPr>
        <p:cNvPr id="1" name=""/>
        <p:cNvGrpSpPr/>
        <p:nvPr/>
      </p:nvGrpSpPr>
      <p:grpSpPr>
        <a:xfrm>
          <a:off x="0" y="0"/>
          <a:ext cx="0" cy="0"/>
          <a:chOff x="0" y="0"/>
          <a:chExt cx="0" cy="0"/>
        </a:xfrm>
      </p:grpSpPr>
      <p:sp>
        <p:nvSpPr>
          <p:cNvPr id="4" name="Picture Placeholder 7">
            <a:extLst>
              <a:ext uri="{FF2B5EF4-FFF2-40B4-BE49-F238E27FC236}">
                <a16:creationId xmlns:a16="http://schemas.microsoft.com/office/drawing/2014/main" id="{FABA6B91-4C95-A848-8D07-9323F94EA402}"/>
              </a:ext>
            </a:extLst>
          </p:cNvPr>
          <p:cNvSpPr>
            <a:spLocks noGrp="1"/>
          </p:cNvSpPr>
          <p:nvPr>
            <p:ph type="pic" sz="quarter" idx="14"/>
          </p:nvPr>
        </p:nvSpPr>
        <p:spPr>
          <a:xfrm>
            <a:off x="4893566" y="1044578"/>
            <a:ext cx="7824674" cy="7824674"/>
          </a:xfrm>
          <a:prstGeom prst="ellipse">
            <a:avLst/>
          </a:prstGeom>
          <a:pattFill prst="pct20">
            <a:fgClr>
              <a:schemeClr val="accent3"/>
            </a:fgClr>
            <a:bgClr>
              <a:schemeClr val="bg1"/>
            </a:bgClr>
          </a:pattFill>
        </p:spPr>
        <p:txBody>
          <a:bodyPr/>
          <a:lstStyle>
            <a:lvl1pPr>
              <a:defRPr>
                <a:solidFill>
                  <a:schemeClr val="tx1"/>
                </a:solidFill>
              </a:defRPr>
            </a:lvl1pPr>
          </a:lstStyle>
          <a:p>
            <a:endParaRPr lang="en-US"/>
          </a:p>
        </p:txBody>
      </p:sp>
      <p:sp>
        <p:nvSpPr>
          <p:cNvPr id="12" name="Text Placeholder 12">
            <a:extLst>
              <a:ext uri="{FF2B5EF4-FFF2-40B4-BE49-F238E27FC236}">
                <a16:creationId xmlns:a16="http://schemas.microsoft.com/office/drawing/2014/main" id="{2CA80029-766C-7846-AD8B-F70DB54BC5E7}"/>
              </a:ext>
            </a:extLst>
          </p:cNvPr>
          <p:cNvSpPr>
            <a:spLocks noGrp="1"/>
          </p:cNvSpPr>
          <p:nvPr>
            <p:ph type="body" sz="quarter" idx="23" hasCustomPrompt="1"/>
          </p:nvPr>
        </p:nvSpPr>
        <p:spPr>
          <a:xfrm>
            <a:off x="550863" y="1019669"/>
            <a:ext cx="5401121" cy="603812"/>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3200" b="1" i="0">
                <a:solidFill>
                  <a:schemeClr val="bg1"/>
                </a:solidFill>
                <a:latin typeface="Century Gothic" panose="020B0502020202020204" pitchFamily="34" charset="0"/>
              </a:defRPr>
            </a:lvl1pPr>
          </a:lstStyle>
          <a:p>
            <a:pPr lvl="0"/>
            <a:r>
              <a:rPr lang="en-US"/>
              <a:t>Short title</a:t>
            </a:r>
          </a:p>
        </p:txBody>
      </p:sp>
      <p:sp>
        <p:nvSpPr>
          <p:cNvPr id="13" name="Text Placeholder 6">
            <a:extLst>
              <a:ext uri="{FF2B5EF4-FFF2-40B4-BE49-F238E27FC236}">
                <a16:creationId xmlns:a16="http://schemas.microsoft.com/office/drawing/2014/main" id="{69B5F925-28CA-0F4B-B298-FF40C33D4311}"/>
              </a:ext>
            </a:extLst>
          </p:cNvPr>
          <p:cNvSpPr>
            <a:spLocks noGrp="1"/>
          </p:cNvSpPr>
          <p:nvPr>
            <p:ph type="body" sz="quarter" idx="24" hasCustomPrompt="1"/>
          </p:nvPr>
        </p:nvSpPr>
        <p:spPr>
          <a:xfrm>
            <a:off x="550863" y="1773238"/>
            <a:ext cx="4176712" cy="4572000"/>
          </a:xfrm>
          <a:prstGeom prst="rect">
            <a:avLst/>
          </a:prstGeom>
        </p:spPr>
        <p:txBody>
          <a:bodyPr/>
          <a:lstStyle>
            <a:lvl1pPr marL="0" indent="0">
              <a:lnSpc>
                <a:spcPct val="120000"/>
              </a:lnSpc>
              <a:buNone/>
              <a:defRPr sz="2000" b="0">
                <a:solidFill>
                  <a:schemeClr val="bg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Insert - body</a:t>
            </a:r>
          </a:p>
        </p:txBody>
      </p:sp>
      <p:pic>
        <p:nvPicPr>
          <p:cNvPr id="15" name="Picture 14" descr="A picture containing sign, sitting, black, white&#10;&#10;Description automatically generated">
            <a:extLst>
              <a:ext uri="{FF2B5EF4-FFF2-40B4-BE49-F238E27FC236}">
                <a16:creationId xmlns:a16="http://schemas.microsoft.com/office/drawing/2014/main" id="{675A90CD-E730-7B41-8E38-935B94033B8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sp>
        <p:nvSpPr>
          <p:cNvPr id="16" name="Title 1">
            <a:extLst>
              <a:ext uri="{FF2B5EF4-FFF2-40B4-BE49-F238E27FC236}">
                <a16:creationId xmlns:a16="http://schemas.microsoft.com/office/drawing/2014/main" id="{510EE31D-0A13-924A-9162-0BA6B3FD988C}"/>
              </a:ext>
            </a:extLst>
          </p:cNvPr>
          <p:cNvSpPr>
            <a:spLocks noGrp="1"/>
          </p:cNvSpPr>
          <p:nvPr>
            <p:ph type="title"/>
          </p:nvPr>
        </p:nvSpPr>
        <p:spPr>
          <a:xfrm>
            <a:off x="6333638" y="379138"/>
            <a:ext cx="4944533" cy="273845"/>
          </a:xfrm>
          <a:prstGeom prst="rect">
            <a:avLst/>
          </a:prstGeom>
        </p:spPr>
        <p:txBody>
          <a:bodyPr/>
          <a:lstStyle>
            <a:lvl1pPr algn="r">
              <a:defRPr sz="1000" b="1" i="0">
                <a:solidFill>
                  <a:srgbClr val="25233F"/>
                </a:solidFill>
                <a:latin typeface="Century Gothic" panose="020B0502020202020204" pitchFamily="34" charset="0"/>
              </a:defRPr>
            </a:lvl1pPr>
          </a:lstStyle>
          <a:p>
            <a:r>
              <a:rPr lang="en-US"/>
              <a:t>Click to edit Master title style</a:t>
            </a:r>
          </a:p>
        </p:txBody>
      </p:sp>
      <p:sp>
        <p:nvSpPr>
          <p:cNvPr id="17" name="Shape 20">
            <a:extLst>
              <a:ext uri="{FF2B5EF4-FFF2-40B4-BE49-F238E27FC236}">
                <a16:creationId xmlns:a16="http://schemas.microsoft.com/office/drawing/2014/main" id="{A4C070FB-E4E7-0F4B-AE7A-FDDBAB1BEBFF}"/>
              </a:ext>
            </a:extLst>
          </p:cNvPr>
          <p:cNvSpPr/>
          <p:nvPr userDrawn="1"/>
        </p:nvSpPr>
        <p:spPr>
          <a:xfrm flipV="1">
            <a:off x="395287" y="886441"/>
            <a:ext cx="11401426" cy="0"/>
          </a:xfrm>
          <a:prstGeom prst="line">
            <a:avLst/>
          </a:prstGeom>
          <a:ln w="12700">
            <a:solidFill>
              <a:schemeClr val="bg2"/>
            </a:solidFill>
            <a:miter/>
          </a:ln>
        </p:spPr>
        <p:txBody>
          <a:bodyPr lIns="22860" rIns="22860"/>
          <a:lstStyle/>
          <a:p>
            <a:endParaRPr sz="451"/>
          </a:p>
        </p:txBody>
      </p:sp>
      <p:pic>
        <p:nvPicPr>
          <p:cNvPr id="18" name="Picture 17" descr="A close up of a sign&#10;&#10;Description automatically generated">
            <a:extLst>
              <a:ext uri="{FF2B5EF4-FFF2-40B4-BE49-F238E27FC236}">
                <a16:creationId xmlns:a16="http://schemas.microsoft.com/office/drawing/2014/main" id="{25867C04-4020-5F4D-9981-9CC915985A5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2682" y="361606"/>
            <a:ext cx="1103523" cy="380767"/>
          </a:xfrm>
          <a:prstGeom prst="rect">
            <a:avLst/>
          </a:prstGeom>
        </p:spPr>
      </p:pic>
      <p:sp>
        <p:nvSpPr>
          <p:cNvPr id="19" name="Picture Placeholder 4">
            <a:extLst>
              <a:ext uri="{FF2B5EF4-FFF2-40B4-BE49-F238E27FC236}">
                <a16:creationId xmlns:a16="http://schemas.microsoft.com/office/drawing/2014/main" id="{D450D246-8E8B-8B40-9532-E9B4F3406235}"/>
              </a:ext>
            </a:extLst>
          </p:cNvPr>
          <p:cNvSpPr>
            <a:spLocks noGrp="1"/>
          </p:cNvSpPr>
          <p:nvPr>
            <p:ph type="pic" sz="quarter" idx="22" hasCustomPrompt="1"/>
          </p:nvPr>
        </p:nvSpPr>
        <p:spPr>
          <a:xfrm>
            <a:off x="1699697" y="301625"/>
            <a:ext cx="1103312" cy="503238"/>
          </a:xfrm>
          <a:prstGeom prst="rect">
            <a:avLst/>
          </a:prstGeom>
          <a:pattFill prst="pct90">
            <a:fgClr>
              <a:schemeClr val="accent3">
                <a:lumMod val="40000"/>
                <a:lumOff val="60000"/>
              </a:schemeClr>
            </a:fgClr>
            <a:bgClr>
              <a:schemeClr val="bg1"/>
            </a:bgClr>
          </a:pattFill>
        </p:spPr>
        <p:txBody>
          <a:bodyPr/>
          <a:lstStyle>
            <a:lvl1pPr marL="0" indent="0">
              <a:lnSpc>
                <a:spcPct val="100000"/>
              </a:lnSpc>
              <a:spcBef>
                <a:spcPts val="0"/>
              </a:spcBef>
              <a:buNone/>
              <a:defRPr sz="1400"/>
            </a:lvl1pPr>
          </a:lstStyle>
          <a:p>
            <a:r>
              <a:rPr lang="en-US"/>
              <a:t>Partner</a:t>
            </a:r>
          </a:p>
          <a:p>
            <a:r>
              <a:rPr lang="en-US"/>
              <a:t>logo</a:t>
            </a:r>
          </a:p>
        </p:txBody>
      </p:sp>
    </p:spTree>
    <p:extLst>
      <p:ext uri="{BB962C8B-B14F-4D97-AF65-F5344CB8AC3E}">
        <p14:creationId xmlns:p14="http://schemas.microsoft.com/office/powerpoint/2010/main" val="2797063318"/>
      </p:ext>
    </p:extLst>
  </p:cSld>
  <p:clrMapOvr>
    <a:masterClrMapping/>
  </p:clrMapOvr>
  <p:transition spd="med"/>
  <p:extLst>
    <p:ext uri="{DCECCB84-F9BA-43D5-87BE-67443E8EF086}">
      <p15:sldGuideLst xmlns:p15="http://schemas.microsoft.com/office/powerpoint/2012/main">
        <p15:guide id="1" pos="3749" userDrawn="1">
          <p15:clr>
            <a:srgbClr val="FBAE40"/>
          </p15:clr>
        </p15:guide>
        <p15:guide id="2" pos="2978" userDrawn="1">
          <p15:clr>
            <a:srgbClr val="FBAE40"/>
          </p15:clr>
        </p15:guide>
        <p15:guide id="3" orient="horz" pos="1117" userDrawn="1">
          <p15:clr>
            <a:srgbClr val="FBAE40"/>
          </p15:clr>
        </p15:guide>
        <p15:guide id="4" orient="horz" pos="1026"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rcle Image &amp; Text Dark">
    <p:bg>
      <p:bgPr>
        <a:solidFill>
          <a:schemeClr val="bg1"/>
        </a:solidFill>
        <a:effectLst/>
      </p:bgPr>
    </p:bg>
    <p:spTree>
      <p:nvGrpSpPr>
        <p:cNvPr id="1" name=""/>
        <p:cNvGrpSpPr/>
        <p:nvPr/>
      </p:nvGrpSpPr>
      <p:grpSpPr>
        <a:xfrm>
          <a:off x="0" y="0"/>
          <a:ext cx="0" cy="0"/>
          <a:chOff x="0" y="0"/>
          <a:chExt cx="0" cy="0"/>
        </a:xfrm>
      </p:grpSpPr>
      <p:sp>
        <p:nvSpPr>
          <p:cNvPr id="22" name="Shape 20">
            <a:extLst>
              <a:ext uri="{FF2B5EF4-FFF2-40B4-BE49-F238E27FC236}">
                <a16:creationId xmlns:a16="http://schemas.microsoft.com/office/drawing/2014/main" id="{222E583B-9DA2-D947-B603-8340FCAE98C7}"/>
              </a:ext>
            </a:extLst>
          </p:cNvPr>
          <p:cNvSpPr/>
          <p:nvPr userDrawn="1"/>
        </p:nvSpPr>
        <p:spPr>
          <a:xfrm flipV="1">
            <a:off x="395287" y="886441"/>
            <a:ext cx="11401426" cy="0"/>
          </a:xfrm>
          <a:prstGeom prst="line">
            <a:avLst/>
          </a:prstGeom>
          <a:ln w="12700">
            <a:solidFill>
              <a:srgbClr val="FFFFFF"/>
            </a:solidFill>
            <a:miter/>
          </a:ln>
        </p:spPr>
        <p:txBody>
          <a:bodyPr lIns="22860" rIns="22860"/>
          <a:lstStyle/>
          <a:p>
            <a:endParaRPr sz="451"/>
          </a:p>
        </p:txBody>
      </p:sp>
      <p:pic>
        <p:nvPicPr>
          <p:cNvPr id="23" name="Picture 22" descr="A picture containing drawing&#10;&#10;Description automatically generated">
            <a:extLst>
              <a:ext uri="{FF2B5EF4-FFF2-40B4-BE49-F238E27FC236}">
                <a16:creationId xmlns:a16="http://schemas.microsoft.com/office/drawing/2014/main" id="{C39DE710-AA57-D047-9CD0-DA865843959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pic>
        <p:nvPicPr>
          <p:cNvPr id="24" name="Picture 23" descr="A drawing of a face&#10;&#10;Description automatically generated">
            <a:extLst>
              <a:ext uri="{FF2B5EF4-FFF2-40B4-BE49-F238E27FC236}">
                <a16:creationId xmlns:a16="http://schemas.microsoft.com/office/drawing/2014/main" id="{F5383EAC-E72B-8A49-AB97-D02DACC06D5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9886" y="366968"/>
            <a:ext cx="1103523" cy="380767"/>
          </a:xfrm>
          <a:prstGeom prst="rect">
            <a:avLst/>
          </a:prstGeom>
        </p:spPr>
      </p:pic>
      <p:sp>
        <p:nvSpPr>
          <p:cNvPr id="25" name="Title 1">
            <a:extLst>
              <a:ext uri="{FF2B5EF4-FFF2-40B4-BE49-F238E27FC236}">
                <a16:creationId xmlns:a16="http://schemas.microsoft.com/office/drawing/2014/main" id="{3EE59116-1B85-DC4C-8CEC-6EDCD5B6F277}"/>
              </a:ext>
            </a:extLst>
          </p:cNvPr>
          <p:cNvSpPr>
            <a:spLocks noGrp="1"/>
          </p:cNvSpPr>
          <p:nvPr>
            <p:ph type="title"/>
          </p:nvPr>
        </p:nvSpPr>
        <p:spPr>
          <a:xfrm>
            <a:off x="6333638" y="379138"/>
            <a:ext cx="4944533" cy="273845"/>
          </a:xfrm>
          <a:prstGeom prst="rect">
            <a:avLst/>
          </a:prstGeom>
        </p:spPr>
        <p:txBody>
          <a:bodyPr/>
          <a:lstStyle>
            <a:lvl1pPr algn="r">
              <a:defRPr sz="1000" b="1" i="0">
                <a:solidFill>
                  <a:schemeClr val="tx1"/>
                </a:solidFill>
                <a:latin typeface="Century Gothic" panose="020B0502020202020204" pitchFamily="34" charset="0"/>
              </a:defRPr>
            </a:lvl1pPr>
          </a:lstStyle>
          <a:p>
            <a:r>
              <a:rPr lang="en-US"/>
              <a:t>Click to edit Master title style</a:t>
            </a:r>
          </a:p>
        </p:txBody>
      </p:sp>
      <p:sp>
        <p:nvSpPr>
          <p:cNvPr id="26" name="Text Placeholder 6">
            <a:extLst>
              <a:ext uri="{FF2B5EF4-FFF2-40B4-BE49-F238E27FC236}">
                <a16:creationId xmlns:a16="http://schemas.microsoft.com/office/drawing/2014/main" id="{303E7CDF-1DDA-AA49-A25E-CEC32D901447}"/>
              </a:ext>
            </a:extLst>
          </p:cNvPr>
          <p:cNvSpPr>
            <a:spLocks noGrp="1"/>
          </p:cNvSpPr>
          <p:nvPr>
            <p:ph type="body" sz="quarter" idx="11" hasCustomPrompt="1"/>
          </p:nvPr>
        </p:nvSpPr>
        <p:spPr>
          <a:xfrm>
            <a:off x="550864" y="1773237"/>
            <a:ext cx="4176712" cy="4571989"/>
          </a:xfrm>
          <a:prstGeom prst="rect">
            <a:avLst/>
          </a:prstGeom>
        </p:spPr>
        <p:txBody>
          <a:bodyPr/>
          <a:lstStyle>
            <a:lvl1pPr marL="0" indent="0">
              <a:lnSpc>
                <a:spcPct val="120000"/>
              </a:lnSpc>
              <a:buNone/>
              <a:defRPr sz="2000" b="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Insert - body</a:t>
            </a:r>
          </a:p>
        </p:txBody>
      </p:sp>
      <p:sp>
        <p:nvSpPr>
          <p:cNvPr id="27" name="Text Placeholder 12">
            <a:extLst>
              <a:ext uri="{FF2B5EF4-FFF2-40B4-BE49-F238E27FC236}">
                <a16:creationId xmlns:a16="http://schemas.microsoft.com/office/drawing/2014/main" id="{08A00E60-BFD8-EA48-8BDA-FD149CDC6E41}"/>
              </a:ext>
            </a:extLst>
          </p:cNvPr>
          <p:cNvSpPr>
            <a:spLocks noGrp="1"/>
          </p:cNvSpPr>
          <p:nvPr>
            <p:ph type="body" sz="quarter" idx="12" hasCustomPrompt="1"/>
          </p:nvPr>
        </p:nvSpPr>
        <p:spPr>
          <a:xfrm>
            <a:off x="550862" y="1016000"/>
            <a:ext cx="5400675" cy="599097"/>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3200" b="1" i="0">
                <a:solidFill>
                  <a:schemeClr val="tx1"/>
                </a:solidFill>
                <a:latin typeface="Century Gothic" panose="020B0502020202020204" pitchFamily="34" charset="0"/>
              </a:defRPr>
            </a:lvl1pPr>
          </a:lstStyle>
          <a:p>
            <a:pPr lvl="0"/>
            <a:r>
              <a:rPr lang="en-US"/>
              <a:t>Short title</a:t>
            </a:r>
          </a:p>
        </p:txBody>
      </p:sp>
      <p:sp>
        <p:nvSpPr>
          <p:cNvPr id="28" name="Picture Placeholder 4">
            <a:extLst>
              <a:ext uri="{FF2B5EF4-FFF2-40B4-BE49-F238E27FC236}">
                <a16:creationId xmlns:a16="http://schemas.microsoft.com/office/drawing/2014/main" id="{F6062837-CFDB-504A-88B4-4A8F90B0E6D8}"/>
              </a:ext>
            </a:extLst>
          </p:cNvPr>
          <p:cNvSpPr>
            <a:spLocks noGrp="1"/>
          </p:cNvSpPr>
          <p:nvPr>
            <p:ph type="pic" sz="quarter" idx="22" hasCustomPrompt="1"/>
          </p:nvPr>
        </p:nvSpPr>
        <p:spPr>
          <a:xfrm>
            <a:off x="1699697" y="301625"/>
            <a:ext cx="1103312" cy="503238"/>
          </a:xfrm>
          <a:prstGeom prst="rect">
            <a:avLst/>
          </a:prstGeom>
          <a:pattFill prst="pct90">
            <a:fgClr>
              <a:schemeClr val="accent3">
                <a:lumMod val="40000"/>
                <a:lumOff val="60000"/>
              </a:schemeClr>
            </a:fgClr>
            <a:bgClr>
              <a:schemeClr val="bg1"/>
            </a:bgClr>
          </a:pattFill>
        </p:spPr>
        <p:txBody>
          <a:bodyPr/>
          <a:lstStyle>
            <a:lvl1pPr marL="0" indent="0">
              <a:lnSpc>
                <a:spcPct val="100000"/>
              </a:lnSpc>
              <a:spcBef>
                <a:spcPts val="0"/>
              </a:spcBef>
              <a:buNone/>
              <a:defRPr sz="1400"/>
            </a:lvl1pPr>
          </a:lstStyle>
          <a:p>
            <a:r>
              <a:rPr lang="en-US"/>
              <a:t>Partner</a:t>
            </a:r>
          </a:p>
          <a:p>
            <a:r>
              <a:rPr lang="en-US"/>
              <a:t>logo</a:t>
            </a:r>
          </a:p>
        </p:txBody>
      </p:sp>
      <p:sp>
        <p:nvSpPr>
          <p:cNvPr id="29" name="Picture Placeholder 7">
            <a:extLst>
              <a:ext uri="{FF2B5EF4-FFF2-40B4-BE49-F238E27FC236}">
                <a16:creationId xmlns:a16="http://schemas.microsoft.com/office/drawing/2014/main" id="{340498F2-9BE7-A644-B67A-4329B4AFE5A0}"/>
              </a:ext>
            </a:extLst>
          </p:cNvPr>
          <p:cNvSpPr>
            <a:spLocks noGrp="1"/>
          </p:cNvSpPr>
          <p:nvPr>
            <p:ph type="pic" sz="quarter" idx="14"/>
          </p:nvPr>
        </p:nvSpPr>
        <p:spPr>
          <a:xfrm>
            <a:off x="4893566" y="1044578"/>
            <a:ext cx="7824674" cy="7824674"/>
          </a:xfrm>
          <a:prstGeom prst="ellipse">
            <a:avLst/>
          </a:prstGeom>
          <a:pattFill prst="pct20">
            <a:fgClr>
              <a:schemeClr val="accent3"/>
            </a:fgClr>
            <a:bgClr>
              <a:schemeClr val="bg1"/>
            </a:bgClr>
          </a:pattFill>
        </p:spPr>
        <p:txBody>
          <a:bodyPr/>
          <a:lstStyle>
            <a:lvl1pPr>
              <a:defRPr>
                <a:solidFill>
                  <a:schemeClr val="tx1"/>
                </a:solidFill>
              </a:defRPr>
            </a:lvl1pPr>
          </a:lstStyle>
          <a:p>
            <a:endParaRPr lang="en-US"/>
          </a:p>
        </p:txBody>
      </p:sp>
    </p:spTree>
    <p:extLst>
      <p:ext uri="{BB962C8B-B14F-4D97-AF65-F5344CB8AC3E}">
        <p14:creationId xmlns:p14="http://schemas.microsoft.com/office/powerpoint/2010/main" val="1749519400"/>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orient="horz" pos="1026" userDrawn="1">
          <p15:clr>
            <a:srgbClr val="FBAE40"/>
          </p15:clr>
        </p15:guide>
        <p15:guide id="2" orient="horz" pos="1117" userDrawn="1">
          <p15:clr>
            <a:srgbClr val="FBAE40"/>
          </p15:clr>
        </p15:guide>
        <p15:guide id="3" pos="3749" userDrawn="1">
          <p15:clr>
            <a:srgbClr val="FBAE40"/>
          </p15:clr>
        </p15:guide>
        <p15:guide id="4" pos="297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 x Options">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1CC939C-69BE-1F4C-9C63-41D839E9439A}"/>
              </a:ext>
            </a:extLst>
          </p:cNvPr>
          <p:cNvSpPr/>
          <p:nvPr userDrawn="1"/>
        </p:nvSpPr>
        <p:spPr>
          <a:xfrm>
            <a:off x="-1189194" y="-1182652"/>
            <a:ext cx="7824675" cy="7824675"/>
          </a:xfrm>
          <a:prstGeom prst="ellipse">
            <a:avLst/>
          </a:prstGeom>
          <a:solidFill>
            <a:schemeClr val="accent1">
              <a:alpha val="2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464646"/>
              </a:solidFill>
              <a:effectLst/>
              <a:uFillTx/>
              <a:latin typeface="+mj-lt"/>
              <a:ea typeface="+mj-ea"/>
              <a:cs typeface="+mj-cs"/>
              <a:sym typeface="Calibri"/>
            </a:endParaRPr>
          </a:p>
        </p:txBody>
      </p:sp>
      <p:sp>
        <p:nvSpPr>
          <p:cNvPr id="4" name="Oval 3">
            <a:extLst>
              <a:ext uri="{FF2B5EF4-FFF2-40B4-BE49-F238E27FC236}">
                <a16:creationId xmlns:a16="http://schemas.microsoft.com/office/drawing/2014/main" id="{1411A02B-3F9B-0F4B-843C-1E57EE0D13D9}"/>
              </a:ext>
            </a:extLst>
          </p:cNvPr>
          <p:cNvSpPr/>
          <p:nvPr userDrawn="1"/>
        </p:nvSpPr>
        <p:spPr>
          <a:xfrm>
            <a:off x="9254708" y="4379343"/>
            <a:ext cx="1996744" cy="1996744"/>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5" name="Oval 4">
            <a:extLst>
              <a:ext uri="{FF2B5EF4-FFF2-40B4-BE49-F238E27FC236}">
                <a16:creationId xmlns:a16="http://schemas.microsoft.com/office/drawing/2014/main" id="{770FC521-F5B3-E644-964A-EAAAB682DCEB}"/>
              </a:ext>
            </a:extLst>
          </p:cNvPr>
          <p:cNvSpPr/>
          <p:nvPr userDrawn="1"/>
        </p:nvSpPr>
        <p:spPr>
          <a:xfrm>
            <a:off x="3706628" y="4379343"/>
            <a:ext cx="1996744" cy="1996744"/>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6" name="Oval 5">
            <a:extLst>
              <a:ext uri="{FF2B5EF4-FFF2-40B4-BE49-F238E27FC236}">
                <a16:creationId xmlns:a16="http://schemas.microsoft.com/office/drawing/2014/main" id="{3108295C-06A7-2848-9792-413EC00D585E}"/>
              </a:ext>
            </a:extLst>
          </p:cNvPr>
          <p:cNvSpPr/>
          <p:nvPr userDrawn="1"/>
        </p:nvSpPr>
        <p:spPr>
          <a:xfrm>
            <a:off x="6488629" y="4379343"/>
            <a:ext cx="1996744" cy="1996744"/>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7" name="Oval 6">
            <a:extLst>
              <a:ext uri="{FF2B5EF4-FFF2-40B4-BE49-F238E27FC236}">
                <a16:creationId xmlns:a16="http://schemas.microsoft.com/office/drawing/2014/main" id="{DBA2613B-25B3-4C4B-94B7-A52A08660596}"/>
              </a:ext>
            </a:extLst>
          </p:cNvPr>
          <p:cNvSpPr/>
          <p:nvPr userDrawn="1"/>
        </p:nvSpPr>
        <p:spPr>
          <a:xfrm>
            <a:off x="938379" y="4379343"/>
            <a:ext cx="1996744" cy="1996744"/>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8" name="Oval 7">
            <a:extLst>
              <a:ext uri="{FF2B5EF4-FFF2-40B4-BE49-F238E27FC236}">
                <a16:creationId xmlns:a16="http://schemas.microsoft.com/office/drawing/2014/main" id="{56623BFB-5476-384E-847F-510CC83D69F4}"/>
              </a:ext>
            </a:extLst>
          </p:cNvPr>
          <p:cNvSpPr/>
          <p:nvPr userDrawn="1"/>
        </p:nvSpPr>
        <p:spPr>
          <a:xfrm>
            <a:off x="9254708" y="2228253"/>
            <a:ext cx="1996744" cy="1996744"/>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9" name="Oval 8">
            <a:extLst>
              <a:ext uri="{FF2B5EF4-FFF2-40B4-BE49-F238E27FC236}">
                <a16:creationId xmlns:a16="http://schemas.microsoft.com/office/drawing/2014/main" id="{C9978CEC-40F3-CD41-AA6F-0122F467EFF0}"/>
              </a:ext>
            </a:extLst>
          </p:cNvPr>
          <p:cNvSpPr/>
          <p:nvPr userDrawn="1"/>
        </p:nvSpPr>
        <p:spPr>
          <a:xfrm>
            <a:off x="3706628" y="2228253"/>
            <a:ext cx="1996744" cy="1996744"/>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10" name="Oval 9">
            <a:extLst>
              <a:ext uri="{FF2B5EF4-FFF2-40B4-BE49-F238E27FC236}">
                <a16:creationId xmlns:a16="http://schemas.microsoft.com/office/drawing/2014/main" id="{F1C370F8-51C6-5C44-87B5-632A2CFD04E7}"/>
              </a:ext>
            </a:extLst>
          </p:cNvPr>
          <p:cNvSpPr/>
          <p:nvPr userDrawn="1"/>
        </p:nvSpPr>
        <p:spPr>
          <a:xfrm>
            <a:off x="6488629" y="2228253"/>
            <a:ext cx="1996744" cy="1996744"/>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11" name="Oval 10">
            <a:extLst>
              <a:ext uri="{FF2B5EF4-FFF2-40B4-BE49-F238E27FC236}">
                <a16:creationId xmlns:a16="http://schemas.microsoft.com/office/drawing/2014/main" id="{E2D6698C-5311-0F4B-8DF5-B0428681E105}"/>
              </a:ext>
            </a:extLst>
          </p:cNvPr>
          <p:cNvSpPr/>
          <p:nvPr userDrawn="1"/>
        </p:nvSpPr>
        <p:spPr>
          <a:xfrm>
            <a:off x="938379" y="2228253"/>
            <a:ext cx="1996744" cy="1996744"/>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12" name="Text Placeholder 9">
            <a:extLst>
              <a:ext uri="{FF2B5EF4-FFF2-40B4-BE49-F238E27FC236}">
                <a16:creationId xmlns:a16="http://schemas.microsoft.com/office/drawing/2014/main" id="{B24E6B97-3260-354D-B2CB-51042094AC94}"/>
              </a:ext>
            </a:extLst>
          </p:cNvPr>
          <p:cNvSpPr>
            <a:spLocks noGrp="1"/>
          </p:cNvSpPr>
          <p:nvPr>
            <p:ph type="body" sz="quarter" idx="11" hasCustomPrompt="1"/>
          </p:nvPr>
        </p:nvSpPr>
        <p:spPr>
          <a:xfrm>
            <a:off x="704851" y="2821399"/>
            <a:ext cx="2463800" cy="719137"/>
          </a:xfrm>
          <a:prstGeom prst="rect">
            <a:avLst/>
          </a:prstGeo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a:t>Insert - text</a:t>
            </a:r>
          </a:p>
        </p:txBody>
      </p:sp>
      <p:sp>
        <p:nvSpPr>
          <p:cNvPr id="13" name="Text Placeholder 9">
            <a:extLst>
              <a:ext uri="{FF2B5EF4-FFF2-40B4-BE49-F238E27FC236}">
                <a16:creationId xmlns:a16="http://schemas.microsoft.com/office/drawing/2014/main" id="{DBB94796-8E11-3F4D-A15B-189EFCB7AF41}"/>
              </a:ext>
            </a:extLst>
          </p:cNvPr>
          <p:cNvSpPr>
            <a:spLocks noGrp="1"/>
          </p:cNvSpPr>
          <p:nvPr>
            <p:ph type="body" sz="quarter" idx="12" hasCustomPrompt="1"/>
          </p:nvPr>
        </p:nvSpPr>
        <p:spPr>
          <a:xfrm>
            <a:off x="3473100" y="2821898"/>
            <a:ext cx="2463800" cy="719137"/>
          </a:xfrm>
          <a:prstGeom prst="rect">
            <a:avLst/>
          </a:prstGeo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a:t>Insert - text</a:t>
            </a:r>
          </a:p>
        </p:txBody>
      </p:sp>
      <p:sp>
        <p:nvSpPr>
          <p:cNvPr id="14" name="Text Placeholder 9">
            <a:extLst>
              <a:ext uri="{FF2B5EF4-FFF2-40B4-BE49-F238E27FC236}">
                <a16:creationId xmlns:a16="http://schemas.microsoft.com/office/drawing/2014/main" id="{5254E4A9-CF6E-4241-A383-C9FD83DC634B}"/>
              </a:ext>
            </a:extLst>
          </p:cNvPr>
          <p:cNvSpPr>
            <a:spLocks noGrp="1"/>
          </p:cNvSpPr>
          <p:nvPr>
            <p:ph type="body" sz="quarter" idx="13" hasCustomPrompt="1"/>
          </p:nvPr>
        </p:nvSpPr>
        <p:spPr>
          <a:xfrm>
            <a:off x="6255101" y="2821399"/>
            <a:ext cx="2463800" cy="719137"/>
          </a:xfrm>
          <a:prstGeom prst="rect">
            <a:avLst/>
          </a:prstGeo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a:t>Insert - text</a:t>
            </a:r>
          </a:p>
        </p:txBody>
      </p:sp>
      <p:sp>
        <p:nvSpPr>
          <p:cNvPr id="15" name="Text Placeholder 9">
            <a:extLst>
              <a:ext uri="{FF2B5EF4-FFF2-40B4-BE49-F238E27FC236}">
                <a16:creationId xmlns:a16="http://schemas.microsoft.com/office/drawing/2014/main" id="{D4C81CC2-AB84-3845-A415-DC4DEB8F150E}"/>
              </a:ext>
            </a:extLst>
          </p:cNvPr>
          <p:cNvSpPr>
            <a:spLocks noGrp="1"/>
          </p:cNvSpPr>
          <p:nvPr>
            <p:ph type="body" sz="quarter" idx="14" hasCustomPrompt="1"/>
          </p:nvPr>
        </p:nvSpPr>
        <p:spPr>
          <a:xfrm>
            <a:off x="9021180" y="2821399"/>
            <a:ext cx="2463800" cy="719137"/>
          </a:xfrm>
          <a:prstGeom prst="rect">
            <a:avLst/>
          </a:prstGeo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a:t>Insert - text</a:t>
            </a:r>
          </a:p>
        </p:txBody>
      </p:sp>
      <p:sp>
        <p:nvSpPr>
          <p:cNvPr id="16" name="Text Placeholder 9">
            <a:extLst>
              <a:ext uri="{FF2B5EF4-FFF2-40B4-BE49-F238E27FC236}">
                <a16:creationId xmlns:a16="http://schemas.microsoft.com/office/drawing/2014/main" id="{8E634FFE-9187-7A4E-9A7F-EED5DDC17B9E}"/>
              </a:ext>
            </a:extLst>
          </p:cNvPr>
          <p:cNvSpPr>
            <a:spLocks noGrp="1"/>
          </p:cNvSpPr>
          <p:nvPr>
            <p:ph type="body" sz="quarter" idx="15" hasCustomPrompt="1"/>
          </p:nvPr>
        </p:nvSpPr>
        <p:spPr>
          <a:xfrm>
            <a:off x="703715" y="5018147"/>
            <a:ext cx="2463800" cy="719137"/>
          </a:xfrm>
          <a:prstGeom prst="rect">
            <a:avLst/>
          </a:prstGeo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a:t>Insert - text</a:t>
            </a:r>
          </a:p>
        </p:txBody>
      </p:sp>
      <p:sp>
        <p:nvSpPr>
          <p:cNvPr id="17" name="Text Placeholder 9">
            <a:extLst>
              <a:ext uri="{FF2B5EF4-FFF2-40B4-BE49-F238E27FC236}">
                <a16:creationId xmlns:a16="http://schemas.microsoft.com/office/drawing/2014/main" id="{0B61622E-5ECF-3B42-A8DD-1A62A4A16332}"/>
              </a:ext>
            </a:extLst>
          </p:cNvPr>
          <p:cNvSpPr>
            <a:spLocks noGrp="1"/>
          </p:cNvSpPr>
          <p:nvPr>
            <p:ph type="body" sz="quarter" idx="16" hasCustomPrompt="1"/>
          </p:nvPr>
        </p:nvSpPr>
        <p:spPr>
          <a:xfrm>
            <a:off x="3471965" y="5018147"/>
            <a:ext cx="2463800" cy="719137"/>
          </a:xfrm>
          <a:prstGeom prst="rect">
            <a:avLst/>
          </a:prstGeo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a:t>Insert - text</a:t>
            </a:r>
          </a:p>
        </p:txBody>
      </p:sp>
      <p:sp>
        <p:nvSpPr>
          <p:cNvPr id="18" name="Text Placeholder 9">
            <a:extLst>
              <a:ext uri="{FF2B5EF4-FFF2-40B4-BE49-F238E27FC236}">
                <a16:creationId xmlns:a16="http://schemas.microsoft.com/office/drawing/2014/main" id="{6F0DE2BE-BD4A-D94F-B636-B0B092E940D1}"/>
              </a:ext>
            </a:extLst>
          </p:cNvPr>
          <p:cNvSpPr>
            <a:spLocks noGrp="1"/>
          </p:cNvSpPr>
          <p:nvPr>
            <p:ph type="body" sz="quarter" idx="17" hasCustomPrompt="1"/>
          </p:nvPr>
        </p:nvSpPr>
        <p:spPr>
          <a:xfrm>
            <a:off x="6261600" y="5018147"/>
            <a:ext cx="2463800" cy="719137"/>
          </a:xfrm>
          <a:prstGeom prst="rect">
            <a:avLst/>
          </a:prstGeo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a:t>Insert - text</a:t>
            </a:r>
          </a:p>
        </p:txBody>
      </p:sp>
      <p:sp>
        <p:nvSpPr>
          <p:cNvPr id="19" name="Text Placeholder 9">
            <a:extLst>
              <a:ext uri="{FF2B5EF4-FFF2-40B4-BE49-F238E27FC236}">
                <a16:creationId xmlns:a16="http://schemas.microsoft.com/office/drawing/2014/main" id="{AFAB5334-3B0A-044A-AF76-498C3B54BC41}"/>
              </a:ext>
            </a:extLst>
          </p:cNvPr>
          <p:cNvSpPr>
            <a:spLocks noGrp="1"/>
          </p:cNvSpPr>
          <p:nvPr>
            <p:ph type="body" sz="quarter" idx="18" hasCustomPrompt="1"/>
          </p:nvPr>
        </p:nvSpPr>
        <p:spPr>
          <a:xfrm>
            <a:off x="9046477" y="5018147"/>
            <a:ext cx="2463800" cy="719137"/>
          </a:xfrm>
          <a:prstGeom prst="rect">
            <a:avLst/>
          </a:prstGeo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a:t>Insert - text</a:t>
            </a:r>
          </a:p>
        </p:txBody>
      </p:sp>
      <p:pic>
        <p:nvPicPr>
          <p:cNvPr id="20" name="Picture 19" descr="A picture containing sign, sitting, black, white&#10;&#10;Description automatically generated">
            <a:extLst>
              <a:ext uri="{FF2B5EF4-FFF2-40B4-BE49-F238E27FC236}">
                <a16:creationId xmlns:a16="http://schemas.microsoft.com/office/drawing/2014/main" id="{065897A2-217E-7742-8C56-BFB6750DFA0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sp>
        <p:nvSpPr>
          <p:cNvPr id="21" name="Title 1">
            <a:extLst>
              <a:ext uri="{FF2B5EF4-FFF2-40B4-BE49-F238E27FC236}">
                <a16:creationId xmlns:a16="http://schemas.microsoft.com/office/drawing/2014/main" id="{B48A13F9-21FB-3E47-8E50-F8B5013D3BE7}"/>
              </a:ext>
            </a:extLst>
          </p:cNvPr>
          <p:cNvSpPr>
            <a:spLocks noGrp="1"/>
          </p:cNvSpPr>
          <p:nvPr>
            <p:ph type="title"/>
          </p:nvPr>
        </p:nvSpPr>
        <p:spPr>
          <a:xfrm>
            <a:off x="6333638" y="379138"/>
            <a:ext cx="4944533" cy="273845"/>
          </a:xfrm>
          <a:prstGeom prst="rect">
            <a:avLst/>
          </a:prstGeom>
        </p:spPr>
        <p:txBody>
          <a:bodyPr/>
          <a:lstStyle>
            <a:lvl1pPr algn="r">
              <a:defRPr sz="1000" b="1" i="0">
                <a:solidFill>
                  <a:srgbClr val="25233F"/>
                </a:solidFill>
                <a:latin typeface="Century Gothic" panose="020B0502020202020204" pitchFamily="34" charset="0"/>
              </a:defRPr>
            </a:lvl1pPr>
          </a:lstStyle>
          <a:p>
            <a:r>
              <a:rPr lang="en-US"/>
              <a:t>Click to edit Master title style</a:t>
            </a:r>
          </a:p>
        </p:txBody>
      </p:sp>
      <p:sp>
        <p:nvSpPr>
          <p:cNvPr id="22" name="Shape 20">
            <a:extLst>
              <a:ext uri="{FF2B5EF4-FFF2-40B4-BE49-F238E27FC236}">
                <a16:creationId xmlns:a16="http://schemas.microsoft.com/office/drawing/2014/main" id="{2FD00EA3-B16B-EE4C-A116-5E950A6B54ED}"/>
              </a:ext>
            </a:extLst>
          </p:cNvPr>
          <p:cNvSpPr/>
          <p:nvPr userDrawn="1"/>
        </p:nvSpPr>
        <p:spPr>
          <a:xfrm flipV="1">
            <a:off x="395287" y="886441"/>
            <a:ext cx="11401426" cy="0"/>
          </a:xfrm>
          <a:prstGeom prst="line">
            <a:avLst/>
          </a:prstGeom>
          <a:ln w="12700">
            <a:solidFill>
              <a:schemeClr val="bg2"/>
            </a:solidFill>
            <a:miter/>
          </a:ln>
        </p:spPr>
        <p:txBody>
          <a:bodyPr lIns="22860" rIns="22860"/>
          <a:lstStyle/>
          <a:p>
            <a:endParaRPr sz="451"/>
          </a:p>
        </p:txBody>
      </p:sp>
      <p:pic>
        <p:nvPicPr>
          <p:cNvPr id="23" name="Picture 22" descr="A close up of a sign&#10;&#10;Description automatically generated">
            <a:extLst>
              <a:ext uri="{FF2B5EF4-FFF2-40B4-BE49-F238E27FC236}">
                <a16:creationId xmlns:a16="http://schemas.microsoft.com/office/drawing/2014/main" id="{D59CECC6-58A8-A647-85CE-F38CC96BDC1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2682" y="361606"/>
            <a:ext cx="1103523" cy="380767"/>
          </a:xfrm>
          <a:prstGeom prst="rect">
            <a:avLst/>
          </a:prstGeom>
        </p:spPr>
      </p:pic>
      <p:sp>
        <p:nvSpPr>
          <p:cNvPr id="25" name="Text Placeholder 12">
            <a:extLst>
              <a:ext uri="{FF2B5EF4-FFF2-40B4-BE49-F238E27FC236}">
                <a16:creationId xmlns:a16="http://schemas.microsoft.com/office/drawing/2014/main" id="{80384471-5A21-FF46-8A6B-73EB04AC7E37}"/>
              </a:ext>
            </a:extLst>
          </p:cNvPr>
          <p:cNvSpPr>
            <a:spLocks noGrp="1"/>
          </p:cNvSpPr>
          <p:nvPr>
            <p:ph type="body" sz="quarter" idx="21" hasCustomPrompt="1"/>
          </p:nvPr>
        </p:nvSpPr>
        <p:spPr>
          <a:xfrm>
            <a:off x="551535" y="1692184"/>
            <a:ext cx="11089603" cy="641720"/>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2000" b="0" i="0">
                <a:solidFill>
                  <a:schemeClr val="bg1"/>
                </a:solidFill>
                <a:latin typeface="Century Gothic" panose="020B0502020202020204" pitchFamily="34" charset="0"/>
              </a:defRPr>
            </a:lvl1pPr>
          </a:lstStyle>
          <a:p>
            <a:pPr lvl="0"/>
            <a:r>
              <a:rPr lang="en-US"/>
              <a:t>Insert - subheading</a:t>
            </a:r>
          </a:p>
        </p:txBody>
      </p:sp>
      <p:sp>
        <p:nvSpPr>
          <p:cNvPr id="26" name="Picture Placeholder 4">
            <a:extLst>
              <a:ext uri="{FF2B5EF4-FFF2-40B4-BE49-F238E27FC236}">
                <a16:creationId xmlns:a16="http://schemas.microsoft.com/office/drawing/2014/main" id="{0B8C7FBB-0018-2B4D-91E8-33E25569EF67}"/>
              </a:ext>
            </a:extLst>
          </p:cNvPr>
          <p:cNvSpPr>
            <a:spLocks noGrp="1"/>
          </p:cNvSpPr>
          <p:nvPr>
            <p:ph type="pic" sz="quarter" idx="22" hasCustomPrompt="1"/>
          </p:nvPr>
        </p:nvSpPr>
        <p:spPr>
          <a:xfrm>
            <a:off x="1699697" y="301625"/>
            <a:ext cx="1103312" cy="503238"/>
          </a:xfrm>
          <a:prstGeom prst="rect">
            <a:avLst/>
          </a:prstGeom>
          <a:pattFill prst="pct90">
            <a:fgClr>
              <a:schemeClr val="accent3">
                <a:lumMod val="40000"/>
                <a:lumOff val="60000"/>
              </a:schemeClr>
            </a:fgClr>
            <a:bgClr>
              <a:schemeClr val="bg1"/>
            </a:bgClr>
          </a:pattFill>
        </p:spPr>
        <p:txBody>
          <a:bodyPr/>
          <a:lstStyle>
            <a:lvl1pPr marL="0" indent="0">
              <a:lnSpc>
                <a:spcPct val="100000"/>
              </a:lnSpc>
              <a:spcBef>
                <a:spcPts val="0"/>
              </a:spcBef>
              <a:buNone/>
              <a:defRPr sz="1400"/>
            </a:lvl1pPr>
          </a:lstStyle>
          <a:p>
            <a:r>
              <a:rPr lang="en-US"/>
              <a:t>Partner</a:t>
            </a:r>
          </a:p>
          <a:p>
            <a:r>
              <a:rPr lang="en-US"/>
              <a:t>logo</a:t>
            </a:r>
          </a:p>
        </p:txBody>
      </p:sp>
      <p:sp>
        <p:nvSpPr>
          <p:cNvPr id="27" name="Text Placeholder 12">
            <a:extLst>
              <a:ext uri="{FF2B5EF4-FFF2-40B4-BE49-F238E27FC236}">
                <a16:creationId xmlns:a16="http://schemas.microsoft.com/office/drawing/2014/main" id="{15ED374E-56F2-254F-B7D5-BDB384DCCCBF}"/>
              </a:ext>
            </a:extLst>
          </p:cNvPr>
          <p:cNvSpPr>
            <a:spLocks noGrp="1"/>
          </p:cNvSpPr>
          <p:nvPr>
            <p:ph type="body" sz="quarter" idx="23" hasCustomPrompt="1"/>
          </p:nvPr>
        </p:nvSpPr>
        <p:spPr>
          <a:xfrm>
            <a:off x="550863" y="1019669"/>
            <a:ext cx="11090275" cy="53766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3200" b="1" i="0">
                <a:solidFill>
                  <a:schemeClr val="bg1"/>
                </a:solidFill>
                <a:latin typeface="Century Gothic" panose="020B0502020202020204" pitchFamily="34" charset="0"/>
              </a:defRPr>
            </a:lvl1pPr>
          </a:lstStyle>
          <a:p>
            <a:pPr lvl="0"/>
            <a:r>
              <a:rPr lang="en-US"/>
              <a:t>Insert – unit title</a:t>
            </a:r>
          </a:p>
        </p:txBody>
      </p:sp>
    </p:spTree>
    <p:extLst>
      <p:ext uri="{BB962C8B-B14F-4D97-AF65-F5344CB8AC3E}">
        <p14:creationId xmlns:p14="http://schemas.microsoft.com/office/powerpoint/2010/main" val="426726740"/>
      </p:ext>
    </p:extLst>
  </p:cSld>
  <p:clrMapOvr>
    <a:masterClrMapping/>
  </p:clrMapOvr>
  <p:transition spd="med"/>
  <p:extLst>
    <p:ext uri="{DCECCB84-F9BA-43D5-87BE-67443E8EF086}">
      <p15:sldGuideLst xmlns:p15="http://schemas.microsoft.com/office/powerpoint/2012/main">
        <p15:guide id="1" orient="horz" pos="981" userDrawn="1">
          <p15:clr>
            <a:srgbClr val="FBAE40"/>
          </p15:clr>
        </p15:guide>
        <p15:guide id="2" orient="horz" pos="1071"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x Options">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3BDD3089-4196-544E-A510-43C7AD6443D2}"/>
              </a:ext>
            </a:extLst>
          </p:cNvPr>
          <p:cNvSpPr/>
          <p:nvPr userDrawn="1"/>
        </p:nvSpPr>
        <p:spPr>
          <a:xfrm>
            <a:off x="-1189194" y="-1182652"/>
            <a:ext cx="7824675" cy="7824675"/>
          </a:xfrm>
          <a:prstGeom prst="ellipse">
            <a:avLst/>
          </a:prstGeom>
          <a:solidFill>
            <a:schemeClr val="accent1">
              <a:alpha val="2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464646"/>
              </a:solidFill>
              <a:effectLst/>
              <a:uFillTx/>
              <a:latin typeface="+mj-lt"/>
              <a:ea typeface="+mj-ea"/>
              <a:cs typeface="+mj-cs"/>
              <a:sym typeface="Calibri"/>
            </a:endParaRPr>
          </a:p>
        </p:txBody>
      </p:sp>
      <p:sp>
        <p:nvSpPr>
          <p:cNvPr id="4" name="Oval 3">
            <a:extLst>
              <a:ext uri="{FF2B5EF4-FFF2-40B4-BE49-F238E27FC236}">
                <a16:creationId xmlns:a16="http://schemas.microsoft.com/office/drawing/2014/main" id="{3D3F848E-A055-2E45-83D6-7E36D30B8B17}"/>
              </a:ext>
            </a:extLst>
          </p:cNvPr>
          <p:cNvSpPr/>
          <p:nvPr userDrawn="1"/>
        </p:nvSpPr>
        <p:spPr>
          <a:xfrm>
            <a:off x="4555954" y="2729685"/>
            <a:ext cx="3080093" cy="3080093"/>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5" name="Oval 4">
            <a:extLst>
              <a:ext uri="{FF2B5EF4-FFF2-40B4-BE49-F238E27FC236}">
                <a16:creationId xmlns:a16="http://schemas.microsoft.com/office/drawing/2014/main" id="{CDFB5F2C-8268-B542-9B39-5C1DB93BFB55}"/>
              </a:ext>
            </a:extLst>
          </p:cNvPr>
          <p:cNvSpPr/>
          <p:nvPr userDrawn="1"/>
        </p:nvSpPr>
        <p:spPr>
          <a:xfrm>
            <a:off x="8400601" y="2729685"/>
            <a:ext cx="3080093" cy="3080093"/>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6" name="Oval 5">
            <a:extLst>
              <a:ext uri="{FF2B5EF4-FFF2-40B4-BE49-F238E27FC236}">
                <a16:creationId xmlns:a16="http://schemas.microsoft.com/office/drawing/2014/main" id="{A66A3279-DCC5-E14E-9FA5-FD820047FF20}"/>
              </a:ext>
            </a:extLst>
          </p:cNvPr>
          <p:cNvSpPr/>
          <p:nvPr userDrawn="1"/>
        </p:nvSpPr>
        <p:spPr>
          <a:xfrm>
            <a:off x="711306" y="2729685"/>
            <a:ext cx="3080093" cy="3080093"/>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pic>
        <p:nvPicPr>
          <p:cNvPr id="7" name="Picture 6" descr="A picture containing sign, sitting, black, white&#10;&#10;Description automatically generated">
            <a:extLst>
              <a:ext uri="{FF2B5EF4-FFF2-40B4-BE49-F238E27FC236}">
                <a16:creationId xmlns:a16="http://schemas.microsoft.com/office/drawing/2014/main" id="{B0788719-1A0F-E544-A28F-E4D90A16F33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sp>
        <p:nvSpPr>
          <p:cNvPr id="9" name="Shape 20">
            <a:extLst>
              <a:ext uri="{FF2B5EF4-FFF2-40B4-BE49-F238E27FC236}">
                <a16:creationId xmlns:a16="http://schemas.microsoft.com/office/drawing/2014/main" id="{38F866B2-8048-3944-B3FB-73EBF9DA07BA}"/>
              </a:ext>
            </a:extLst>
          </p:cNvPr>
          <p:cNvSpPr/>
          <p:nvPr userDrawn="1"/>
        </p:nvSpPr>
        <p:spPr>
          <a:xfrm flipV="1">
            <a:off x="395287" y="886441"/>
            <a:ext cx="11401426" cy="0"/>
          </a:xfrm>
          <a:prstGeom prst="line">
            <a:avLst/>
          </a:prstGeom>
          <a:ln w="12700">
            <a:solidFill>
              <a:schemeClr val="bg2"/>
            </a:solidFill>
            <a:miter/>
          </a:ln>
        </p:spPr>
        <p:txBody>
          <a:bodyPr lIns="22860" rIns="22860"/>
          <a:lstStyle/>
          <a:p>
            <a:endParaRPr sz="451"/>
          </a:p>
        </p:txBody>
      </p:sp>
      <p:pic>
        <p:nvPicPr>
          <p:cNvPr id="10" name="Picture 9" descr="A close up of a sign&#10;&#10;Description automatically generated">
            <a:extLst>
              <a:ext uri="{FF2B5EF4-FFF2-40B4-BE49-F238E27FC236}">
                <a16:creationId xmlns:a16="http://schemas.microsoft.com/office/drawing/2014/main" id="{DEAAE1A0-4282-F44F-A429-45AC26BDF1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2682" y="361606"/>
            <a:ext cx="1103523" cy="380767"/>
          </a:xfrm>
          <a:prstGeom prst="rect">
            <a:avLst/>
          </a:prstGeom>
        </p:spPr>
      </p:pic>
      <p:sp>
        <p:nvSpPr>
          <p:cNvPr id="11" name="Text Placeholder 9">
            <a:extLst>
              <a:ext uri="{FF2B5EF4-FFF2-40B4-BE49-F238E27FC236}">
                <a16:creationId xmlns:a16="http://schemas.microsoft.com/office/drawing/2014/main" id="{D9D915A5-6998-1049-80C5-BC8764781594}"/>
              </a:ext>
            </a:extLst>
          </p:cNvPr>
          <p:cNvSpPr>
            <a:spLocks noGrp="1"/>
          </p:cNvSpPr>
          <p:nvPr>
            <p:ph type="body" sz="quarter" idx="11" hasCustomPrompt="1"/>
          </p:nvPr>
        </p:nvSpPr>
        <p:spPr>
          <a:xfrm>
            <a:off x="994386" y="3564717"/>
            <a:ext cx="2513932" cy="1295568"/>
          </a:xfrm>
          <a:prstGeom prst="rect">
            <a:avLst/>
          </a:prstGeo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a:t>Insert - text</a:t>
            </a:r>
          </a:p>
        </p:txBody>
      </p:sp>
      <p:sp>
        <p:nvSpPr>
          <p:cNvPr id="12" name="Text Placeholder 9">
            <a:extLst>
              <a:ext uri="{FF2B5EF4-FFF2-40B4-BE49-F238E27FC236}">
                <a16:creationId xmlns:a16="http://schemas.microsoft.com/office/drawing/2014/main" id="{ADBD7D42-0722-574D-A394-26050A15D4E3}"/>
              </a:ext>
            </a:extLst>
          </p:cNvPr>
          <p:cNvSpPr>
            <a:spLocks noGrp="1"/>
          </p:cNvSpPr>
          <p:nvPr>
            <p:ph type="body" sz="quarter" idx="12" hasCustomPrompt="1"/>
          </p:nvPr>
        </p:nvSpPr>
        <p:spPr>
          <a:xfrm>
            <a:off x="8683681" y="3564717"/>
            <a:ext cx="2513932" cy="1295568"/>
          </a:xfrm>
          <a:prstGeom prst="rect">
            <a:avLst/>
          </a:prstGeo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a:t>Insert - text</a:t>
            </a:r>
          </a:p>
        </p:txBody>
      </p:sp>
      <p:sp>
        <p:nvSpPr>
          <p:cNvPr id="13" name="Text Placeholder 9">
            <a:extLst>
              <a:ext uri="{FF2B5EF4-FFF2-40B4-BE49-F238E27FC236}">
                <a16:creationId xmlns:a16="http://schemas.microsoft.com/office/drawing/2014/main" id="{FB4C0485-95D5-574B-9E49-82713FFBC4E0}"/>
              </a:ext>
            </a:extLst>
          </p:cNvPr>
          <p:cNvSpPr>
            <a:spLocks noGrp="1"/>
          </p:cNvSpPr>
          <p:nvPr>
            <p:ph type="body" sz="quarter" idx="13" hasCustomPrompt="1"/>
          </p:nvPr>
        </p:nvSpPr>
        <p:spPr>
          <a:xfrm>
            <a:off x="4839034" y="3564717"/>
            <a:ext cx="2513932" cy="1295568"/>
          </a:xfrm>
          <a:prstGeom prst="rect">
            <a:avLst/>
          </a:prstGeo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a:t>Insert - text</a:t>
            </a:r>
          </a:p>
        </p:txBody>
      </p:sp>
      <p:sp>
        <p:nvSpPr>
          <p:cNvPr id="16" name="Picture Placeholder 4">
            <a:extLst>
              <a:ext uri="{FF2B5EF4-FFF2-40B4-BE49-F238E27FC236}">
                <a16:creationId xmlns:a16="http://schemas.microsoft.com/office/drawing/2014/main" id="{66DB24C4-ECB9-0A4A-B7F8-F5D4C6CBBD99}"/>
              </a:ext>
            </a:extLst>
          </p:cNvPr>
          <p:cNvSpPr>
            <a:spLocks noGrp="1"/>
          </p:cNvSpPr>
          <p:nvPr>
            <p:ph type="pic" sz="quarter" idx="22" hasCustomPrompt="1"/>
          </p:nvPr>
        </p:nvSpPr>
        <p:spPr>
          <a:xfrm>
            <a:off x="1699697" y="301625"/>
            <a:ext cx="1103312" cy="503238"/>
          </a:xfrm>
          <a:prstGeom prst="rect">
            <a:avLst/>
          </a:prstGeom>
          <a:pattFill prst="pct90">
            <a:fgClr>
              <a:schemeClr val="accent3">
                <a:lumMod val="40000"/>
                <a:lumOff val="60000"/>
              </a:schemeClr>
            </a:fgClr>
            <a:bgClr>
              <a:schemeClr val="bg1"/>
            </a:bgClr>
          </a:pattFill>
        </p:spPr>
        <p:txBody>
          <a:bodyPr/>
          <a:lstStyle>
            <a:lvl1pPr marL="0" indent="0">
              <a:lnSpc>
                <a:spcPct val="100000"/>
              </a:lnSpc>
              <a:spcBef>
                <a:spcPts val="0"/>
              </a:spcBef>
              <a:buNone/>
              <a:defRPr sz="1400"/>
            </a:lvl1pPr>
          </a:lstStyle>
          <a:p>
            <a:r>
              <a:rPr lang="en-US"/>
              <a:t>Partner</a:t>
            </a:r>
          </a:p>
          <a:p>
            <a:r>
              <a:rPr lang="en-US"/>
              <a:t>logo</a:t>
            </a:r>
          </a:p>
        </p:txBody>
      </p:sp>
      <p:sp>
        <p:nvSpPr>
          <p:cNvPr id="19" name="Text Placeholder 12">
            <a:extLst>
              <a:ext uri="{FF2B5EF4-FFF2-40B4-BE49-F238E27FC236}">
                <a16:creationId xmlns:a16="http://schemas.microsoft.com/office/drawing/2014/main" id="{D70A8FAC-CB70-E440-B646-46D3E7461E57}"/>
              </a:ext>
            </a:extLst>
          </p:cNvPr>
          <p:cNvSpPr>
            <a:spLocks noGrp="1"/>
          </p:cNvSpPr>
          <p:nvPr>
            <p:ph type="body" sz="quarter" idx="24" hasCustomPrompt="1"/>
          </p:nvPr>
        </p:nvSpPr>
        <p:spPr>
          <a:xfrm>
            <a:off x="551535" y="1692184"/>
            <a:ext cx="11089603" cy="641720"/>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2000" b="0" i="0">
                <a:solidFill>
                  <a:schemeClr val="bg1"/>
                </a:solidFill>
                <a:latin typeface="Century Gothic" panose="020B0502020202020204" pitchFamily="34" charset="0"/>
              </a:defRPr>
            </a:lvl1pPr>
          </a:lstStyle>
          <a:p>
            <a:pPr lvl="0"/>
            <a:r>
              <a:rPr lang="en-US"/>
              <a:t>Insert - subheading</a:t>
            </a:r>
          </a:p>
        </p:txBody>
      </p:sp>
      <p:sp>
        <p:nvSpPr>
          <p:cNvPr id="20" name="Text Placeholder 12">
            <a:extLst>
              <a:ext uri="{FF2B5EF4-FFF2-40B4-BE49-F238E27FC236}">
                <a16:creationId xmlns:a16="http://schemas.microsoft.com/office/drawing/2014/main" id="{1746B30F-E564-914F-9422-422244A2D175}"/>
              </a:ext>
            </a:extLst>
          </p:cNvPr>
          <p:cNvSpPr>
            <a:spLocks noGrp="1"/>
          </p:cNvSpPr>
          <p:nvPr>
            <p:ph type="body" sz="quarter" idx="25" hasCustomPrompt="1"/>
          </p:nvPr>
        </p:nvSpPr>
        <p:spPr>
          <a:xfrm>
            <a:off x="550863" y="1019669"/>
            <a:ext cx="11090275" cy="53766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3200" b="1" i="0">
                <a:solidFill>
                  <a:schemeClr val="bg1"/>
                </a:solidFill>
                <a:latin typeface="Century Gothic" panose="020B0502020202020204" pitchFamily="34" charset="0"/>
              </a:defRPr>
            </a:lvl1pPr>
          </a:lstStyle>
          <a:p>
            <a:pPr lvl="0"/>
            <a:r>
              <a:rPr lang="en-US"/>
              <a:t>Insert – unit title</a:t>
            </a:r>
          </a:p>
        </p:txBody>
      </p:sp>
      <p:sp>
        <p:nvSpPr>
          <p:cNvPr id="21" name="Title 1">
            <a:extLst>
              <a:ext uri="{FF2B5EF4-FFF2-40B4-BE49-F238E27FC236}">
                <a16:creationId xmlns:a16="http://schemas.microsoft.com/office/drawing/2014/main" id="{5DECCCB8-898A-7141-972F-09606890C5FF}"/>
              </a:ext>
            </a:extLst>
          </p:cNvPr>
          <p:cNvSpPr>
            <a:spLocks noGrp="1"/>
          </p:cNvSpPr>
          <p:nvPr>
            <p:ph type="title"/>
          </p:nvPr>
        </p:nvSpPr>
        <p:spPr>
          <a:xfrm>
            <a:off x="6333638" y="379138"/>
            <a:ext cx="4944533" cy="273845"/>
          </a:xfrm>
          <a:prstGeom prst="rect">
            <a:avLst/>
          </a:prstGeom>
        </p:spPr>
        <p:txBody>
          <a:bodyPr/>
          <a:lstStyle>
            <a:lvl1pPr algn="r">
              <a:defRPr sz="1000" b="1" i="0">
                <a:solidFill>
                  <a:srgbClr val="25233F"/>
                </a:solidFill>
                <a:latin typeface="Century Gothic" panose="020B0502020202020204" pitchFamily="34" charset="0"/>
              </a:defRPr>
            </a:lvl1pPr>
          </a:lstStyle>
          <a:p>
            <a:r>
              <a:rPr lang="en-US"/>
              <a:t>Click to edit Master title style</a:t>
            </a:r>
          </a:p>
        </p:txBody>
      </p:sp>
    </p:spTree>
    <p:extLst>
      <p:ext uri="{BB962C8B-B14F-4D97-AF65-F5344CB8AC3E}">
        <p14:creationId xmlns:p14="http://schemas.microsoft.com/office/powerpoint/2010/main" val="100279042"/>
      </p:ext>
    </p:extLst>
  </p:cSld>
  <p:clrMapOvr>
    <a:masterClrMapping/>
  </p:clrMapOvr>
  <p:transition spd="med"/>
  <p:extLst>
    <p:ext uri="{DCECCB84-F9BA-43D5-87BE-67443E8EF086}">
      <p15:sldGuideLst xmlns:p15="http://schemas.microsoft.com/office/powerpoint/2012/main">
        <p15:guide id="1" orient="horz" pos="981" userDrawn="1">
          <p15:clr>
            <a:srgbClr val="FBAE40"/>
          </p15:clr>
        </p15:guide>
        <p15:guide id="2" orient="horz" pos="1071"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 x Images">
    <p:spTree>
      <p:nvGrpSpPr>
        <p:cNvPr id="1" name=""/>
        <p:cNvGrpSpPr/>
        <p:nvPr/>
      </p:nvGrpSpPr>
      <p:grpSpPr>
        <a:xfrm>
          <a:off x="0" y="0"/>
          <a:ext cx="0" cy="0"/>
          <a:chOff x="0" y="0"/>
          <a:chExt cx="0" cy="0"/>
        </a:xfrm>
      </p:grpSpPr>
      <p:sp>
        <p:nvSpPr>
          <p:cNvPr id="27" name="Oval 26">
            <a:extLst>
              <a:ext uri="{FF2B5EF4-FFF2-40B4-BE49-F238E27FC236}">
                <a16:creationId xmlns:a16="http://schemas.microsoft.com/office/drawing/2014/main" id="{5C2D37CE-9932-A647-98C6-414193258ACA}"/>
              </a:ext>
            </a:extLst>
          </p:cNvPr>
          <p:cNvSpPr/>
          <p:nvPr userDrawn="1"/>
        </p:nvSpPr>
        <p:spPr>
          <a:xfrm>
            <a:off x="-1189194" y="-1182652"/>
            <a:ext cx="7824675" cy="7824675"/>
          </a:xfrm>
          <a:prstGeom prst="ellipse">
            <a:avLst/>
          </a:prstGeom>
          <a:solidFill>
            <a:schemeClr val="accent1">
              <a:alpha val="2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464646"/>
              </a:solidFill>
              <a:effectLst/>
              <a:uFillTx/>
              <a:latin typeface="+mj-lt"/>
              <a:ea typeface="+mj-ea"/>
              <a:cs typeface="+mj-cs"/>
              <a:sym typeface="Calibri"/>
            </a:endParaRPr>
          </a:p>
        </p:txBody>
      </p:sp>
      <p:sp>
        <p:nvSpPr>
          <p:cNvPr id="28" name="Picture Placeholder 2">
            <a:extLst>
              <a:ext uri="{FF2B5EF4-FFF2-40B4-BE49-F238E27FC236}">
                <a16:creationId xmlns:a16="http://schemas.microsoft.com/office/drawing/2014/main" id="{5A04D2E0-5410-9D43-B3F4-5F0A17A27096}"/>
              </a:ext>
            </a:extLst>
          </p:cNvPr>
          <p:cNvSpPr>
            <a:spLocks noGrp="1"/>
          </p:cNvSpPr>
          <p:nvPr>
            <p:ph type="pic" sz="quarter" idx="23"/>
          </p:nvPr>
        </p:nvSpPr>
        <p:spPr>
          <a:xfrm>
            <a:off x="938379" y="2228252"/>
            <a:ext cx="2009167" cy="1996745"/>
          </a:xfrm>
          <a:prstGeom prst="ellipse">
            <a:avLst/>
          </a:prstGeom>
          <a:pattFill prst="pct40">
            <a:fgClr>
              <a:schemeClr val="accent3"/>
            </a:fgClr>
            <a:bgClr>
              <a:schemeClr val="bg1"/>
            </a:bgClr>
          </a:pattFill>
        </p:spPr>
        <p:txBody>
          <a:bodyPr/>
          <a:lstStyle/>
          <a:p>
            <a:endParaRPr lang="en-US"/>
          </a:p>
        </p:txBody>
      </p:sp>
      <p:sp>
        <p:nvSpPr>
          <p:cNvPr id="29" name="Picture Placeholder 2">
            <a:extLst>
              <a:ext uri="{FF2B5EF4-FFF2-40B4-BE49-F238E27FC236}">
                <a16:creationId xmlns:a16="http://schemas.microsoft.com/office/drawing/2014/main" id="{F7FB6AEE-8BC8-9341-BA9D-FDD16DC76179}"/>
              </a:ext>
            </a:extLst>
          </p:cNvPr>
          <p:cNvSpPr>
            <a:spLocks noGrp="1"/>
          </p:cNvSpPr>
          <p:nvPr>
            <p:ph type="pic" sz="quarter" idx="24"/>
          </p:nvPr>
        </p:nvSpPr>
        <p:spPr>
          <a:xfrm>
            <a:off x="9248496" y="4379342"/>
            <a:ext cx="2009167" cy="1996745"/>
          </a:xfrm>
          <a:prstGeom prst="ellipse">
            <a:avLst/>
          </a:prstGeom>
          <a:pattFill prst="pct40">
            <a:fgClr>
              <a:schemeClr val="accent3"/>
            </a:fgClr>
            <a:bgClr>
              <a:schemeClr val="bg1"/>
            </a:bgClr>
          </a:pattFill>
        </p:spPr>
        <p:txBody>
          <a:bodyPr/>
          <a:lstStyle/>
          <a:p>
            <a:endParaRPr lang="en-US"/>
          </a:p>
        </p:txBody>
      </p:sp>
      <p:sp>
        <p:nvSpPr>
          <p:cNvPr id="30" name="Picture Placeholder 2">
            <a:extLst>
              <a:ext uri="{FF2B5EF4-FFF2-40B4-BE49-F238E27FC236}">
                <a16:creationId xmlns:a16="http://schemas.microsoft.com/office/drawing/2014/main" id="{3493A647-C7A8-F14E-AF69-97619F24F75D}"/>
              </a:ext>
            </a:extLst>
          </p:cNvPr>
          <p:cNvSpPr>
            <a:spLocks noGrp="1"/>
          </p:cNvSpPr>
          <p:nvPr>
            <p:ph type="pic" sz="quarter" idx="25"/>
          </p:nvPr>
        </p:nvSpPr>
        <p:spPr>
          <a:xfrm>
            <a:off x="9248496" y="2228252"/>
            <a:ext cx="2009167" cy="1996745"/>
          </a:xfrm>
          <a:prstGeom prst="ellipse">
            <a:avLst/>
          </a:prstGeom>
          <a:pattFill prst="pct40">
            <a:fgClr>
              <a:schemeClr val="accent3"/>
            </a:fgClr>
            <a:bgClr>
              <a:schemeClr val="bg1"/>
            </a:bgClr>
          </a:pattFill>
        </p:spPr>
        <p:txBody>
          <a:bodyPr/>
          <a:lstStyle/>
          <a:p>
            <a:endParaRPr lang="en-US"/>
          </a:p>
        </p:txBody>
      </p:sp>
      <p:sp>
        <p:nvSpPr>
          <p:cNvPr id="31" name="Picture Placeholder 2">
            <a:extLst>
              <a:ext uri="{FF2B5EF4-FFF2-40B4-BE49-F238E27FC236}">
                <a16:creationId xmlns:a16="http://schemas.microsoft.com/office/drawing/2014/main" id="{3FBD6E71-A120-B942-B4E5-8C117EEB92BB}"/>
              </a:ext>
            </a:extLst>
          </p:cNvPr>
          <p:cNvSpPr>
            <a:spLocks noGrp="1"/>
          </p:cNvSpPr>
          <p:nvPr>
            <p:ph type="pic" sz="quarter" idx="26"/>
          </p:nvPr>
        </p:nvSpPr>
        <p:spPr>
          <a:xfrm>
            <a:off x="924443" y="4379342"/>
            <a:ext cx="2009167" cy="1996745"/>
          </a:xfrm>
          <a:prstGeom prst="ellipse">
            <a:avLst/>
          </a:prstGeom>
          <a:pattFill prst="pct40">
            <a:fgClr>
              <a:schemeClr val="accent3"/>
            </a:fgClr>
            <a:bgClr>
              <a:schemeClr val="bg1"/>
            </a:bgClr>
          </a:pattFill>
        </p:spPr>
        <p:txBody>
          <a:bodyPr/>
          <a:lstStyle/>
          <a:p>
            <a:endParaRPr lang="en-US"/>
          </a:p>
        </p:txBody>
      </p:sp>
      <p:pic>
        <p:nvPicPr>
          <p:cNvPr id="32" name="Picture 31" descr="A picture containing sign, sitting, black, white&#10;&#10;Description automatically generated">
            <a:extLst>
              <a:ext uri="{FF2B5EF4-FFF2-40B4-BE49-F238E27FC236}">
                <a16:creationId xmlns:a16="http://schemas.microsoft.com/office/drawing/2014/main" id="{EE547B3C-2ABF-7840-B9AD-D1AC5BE22C0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sp>
        <p:nvSpPr>
          <p:cNvPr id="33" name="Title 1">
            <a:extLst>
              <a:ext uri="{FF2B5EF4-FFF2-40B4-BE49-F238E27FC236}">
                <a16:creationId xmlns:a16="http://schemas.microsoft.com/office/drawing/2014/main" id="{511B9BF5-1D50-314D-A8A1-F34AC8D085D6}"/>
              </a:ext>
            </a:extLst>
          </p:cNvPr>
          <p:cNvSpPr>
            <a:spLocks noGrp="1"/>
          </p:cNvSpPr>
          <p:nvPr>
            <p:ph type="title"/>
          </p:nvPr>
        </p:nvSpPr>
        <p:spPr>
          <a:xfrm>
            <a:off x="6333638" y="379138"/>
            <a:ext cx="4944533" cy="273845"/>
          </a:xfrm>
          <a:prstGeom prst="rect">
            <a:avLst/>
          </a:prstGeom>
        </p:spPr>
        <p:txBody>
          <a:bodyPr/>
          <a:lstStyle>
            <a:lvl1pPr algn="r">
              <a:defRPr sz="1000" b="1" i="0">
                <a:solidFill>
                  <a:srgbClr val="25233F"/>
                </a:solidFill>
                <a:latin typeface="Century Gothic" panose="020B0502020202020204" pitchFamily="34" charset="0"/>
              </a:defRPr>
            </a:lvl1pPr>
          </a:lstStyle>
          <a:p>
            <a:r>
              <a:rPr lang="en-US"/>
              <a:t>Click to edit Master title style</a:t>
            </a:r>
          </a:p>
        </p:txBody>
      </p:sp>
      <p:sp>
        <p:nvSpPr>
          <p:cNvPr id="34" name="Shape 20">
            <a:extLst>
              <a:ext uri="{FF2B5EF4-FFF2-40B4-BE49-F238E27FC236}">
                <a16:creationId xmlns:a16="http://schemas.microsoft.com/office/drawing/2014/main" id="{E9696505-5D70-B64B-AF00-ABD6B6161B10}"/>
              </a:ext>
            </a:extLst>
          </p:cNvPr>
          <p:cNvSpPr/>
          <p:nvPr userDrawn="1"/>
        </p:nvSpPr>
        <p:spPr>
          <a:xfrm flipV="1">
            <a:off x="395287" y="886441"/>
            <a:ext cx="11401426" cy="0"/>
          </a:xfrm>
          <a:prstGeom prst="line">
            <a:avLst/>
          </a:prstGeom>
          <a:ln w="12700">
            <a:solidFill>
              <a:schemeClr val="bg2"/>
            </a:solidFill>
            <a:miter/>
          </a:ln>
        </p:spPr>
        <p:txBody>
          <a:bodyPr lIns="22860" rIns="22860"/>
          <a:lstStyle/>
          <a:p>
            <a:endParaRPr sz="451"/>
          </a:p>
        </p:txBody>
      </p:sp>
      <p:pic>
        <p:nvPicPr>
          <p:cNvPr id="35" name="Picture 34" descr="A close up of a sign&#10;&#10;Description automatically generated">
            <a:extLst>
              <a:ext uri="{FF2B5EF4-FFF2-40B4-BE49-F238E27FC236}">
                <a16:creationId xmlns:a16="http://schemas.microsoft.com/office/drawing/2014/main" id="{B5350B1F-BB35-A042-BD16-AD3324B93FB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2682" y="361606"/>
            <a:ext cx="1103523" cy="380767"/>
          </a:xfrm>
          <a:prstGeom prst="rect">
            <a:avLst/>
          </a:prstGeom>
        </p:spPr>
      </p:pic>
      <p:sp>
        <p:nvSpPr>
          <p:cNvPr id="38" name="Picture Placeholder 4">
            <a:extLst>
              <a:ext uri="{FF2B5EF4-FFF2-40B4-BE49-F238E27FC236}">
                <a16:creationId xmlns:a16="http://schemas.microsoft.com/office/drawing/2014/main" id="{4544891F-D7C5-C942-81EE-1C8C47759A98}"/>
              </a:ext>
            </a:extLst>
          </p:cNvPr>
          <p:cNvSpPr>
            <a:spLocks noGrp="1"/>
          </p:cNvSpPr>
          <p:nvPr>
            <p:ph type="pic" sz="quarter" idx="22" hasCustomPrompt="1"/>
          </p:nvPr>
        </p:nvSpPr>
        <p:spPr>
          <a:xfrm>
            <a:off x="1699697" y="301625"/>
            <a:ext cx="1103312" cy="503238"/>
          </a:xfrm>
          <a:prstGeom prst="rect">
            <a:avLst/>
          </a:prstGeom>
          <a:pattFill prst="pct90">
            <a:fgClr>
              <a:schemeClr val="accent3">
                <a:lumMod val="40000"/>
                <a:lumOff val="60000"/>
              </a:schemeClr>
            </a:fgClr>
            <a:bgClr>
              <a:schemeClr val="bg1"/>
            </a:bgClr>
          </a:pattFill>
        </p:spPr>
        <p:txBody>
          <a:bodyPr/>
          <a:lstStyle>
            <a:lvl1pPr marL="0" indent="0">
              <a:lnSpc>
                <a:spcPct val="100000"/>
              </a:lnSpc>
              <a:spcBef>
                <a:spcPts val="0"/>
              </a:spcBef>
              <a:buNone/>
              <a:defRPr sz="1400"/>
            </a:lvl1pPr>
          </a:lstStyle>
          <a:p>
            <a:r>
              <a:rPr lang="en-US"/>
              <a:t>Partner</a:t>
            </a:r>
          </a:p>
          <a:p>
            <a:r>
              <a:rPr lang="en-US"/>
              <a:t>logo</a:t>
            </a:r>
          </a:p>
        </p:txBody>
      </p:sp>
      <p:sp>
        <p:nvSpPr>
          <p:cNvPr id="39" name="Picture Placeholder 2">
            <a:extLst>
              <a:ext uri="{FF2B5EF4-FFF2-40B4-BE49-F238E27FC236}">
                <a16:creationId xmlns:a16="http://schemas.microsoft.com/office/drawing/2014/main" id="{18788F99-DCDD-C742-8FE1-CF8AAEF220EF}"/>
              </a:ext>
            </a:extLst>
          </p:cNvPr>
          <p:cNvSpPr>
            <a:spLocks noGrp="1"/>
          </p:cNvSpPr>
          <p:nvPr>
            <p:ph type="pic" sz="quarter" idx="27"/>
          </p:nvPr>
        </p:nvSpPr>
        <p:spPr>
          <a:xfrm>
            <a:off x="3699127" y="4379342"/>
            <a:ext cx="2009167" cy="1996745"/>
          </a:xfrm>
          <a:prstGeom prst="ellipse">
            <a:avLst/>
          </a:prstGeom>
          <a:pattFill prst="pct40">
            <a:fgClr>
              <a:schemeClr val="accent3"/>
            </a:fgClr>
            <a:bgClr>
              <a:schemeClr val="bg1"/>
            </a:bgClr>
          </a:pattFill>
        </p:spPr>
        <p:txBody>
          <a:bodyPr/>
          <a:lstStyle/>
          <a:p>
            <a:endParaRPr lang="en-US"/>
          </a:p>
        </p:txBody>
      </p:sp>
      <p:sp>
        <p:nvSpPr>
          <p:cNvPr id="40" name="Picture Placeholder 2">
            <a:extLst>
              <a:ext uri="{FF2B5EF4-FFF2-40B4-BE49-F238E27FC236}">
                <a16:creationId xmlns:a16="http://schemas.microsoft.com/office/drawing/2014/main" id="{00722FEB-0D19-FA4E-828F-B990C81BD0C7}"/>
              </a:ext>
            </a:extLst>
          </p:cNvPr>
          <p:cNvSpPr>
            <a:spLocks noGrp="1"/>
          </p:cNvSpPr>
          <p:nvPr>
            <p:ph type="pic" sz="quarter" idx="28"/>
          </p:nvPr>
        </p:nvSpPr>
        <p:spPr>
          <a:xfrm>
            <a:off x="6473811" y="4379342"/>
            <a:ext cx="2009167" cy="1996745"/>
          </a:xfrm>
          <a:prstGeom prst="ellipse">
            <a:avLst/>
          </a:prstGeom>
          <a:pattFill prst="pct40">
            <a:fgClr>
              <a:schemeClr val="accent3"/>
            </a:fgClr>
            <a:bgClr>
              <a:schemeClr val="bg1"/>
            </a:bgClr>
          </a:pattFill>
        </p:spPr>
        <p:txBody>
          <a:bodyPr/>
          <a:lstStyle/>
          <a:p>
            <a:endParaRPr lang="en-US"/>
          </a:p>
        </p:txBody>
      </p:sp>
      <p:sp>
        <p:nvSpPr>
          <p:cNvPr id="41" name="Picture Placeholder 2">
            <a:extLst>
              <a:ext uri="{FF2B5EF4-FFF2-40B4-BE49-F238E27FC236}">
                <a16:creationId xmlns:a16="http://schemas.microsoft.com/office/drawing/2014/main" id="{091DCD6C-616F-2A4D-BB82-7C14C4735173}"/>
              </a:ext>
            </a:extLst>
          </p:cNvPr>
          <p:cNvSpPr>
            <a:spLocks noGrp="1"/>
          </p:cNvSpPr>
          <p:nvPr>
            <p:ph type="pic" sz="quarter" idx="29"/>
          </p:nvPr>
        </p:nvSpPr>
        <p:spPr>
          <a:xfrm>
            <a:off x="3708418" y="2228252"/>
            <a:ext cx="2009167" cy="1996745"/>
          </a:xfrm>
          <a:prstGeom prst="ellipse">
            <a:avLst/>
          </a:prstGeom>
          <a:pattFill prst="pct40">
            <a:fgClr>
              <a:schemeClr val="accent3"/>
            </a:fgClr>
            <a:bgClr>
              <a:schemeClr val="bg1"/>
            </a:bgClr>
          </a:pattFill>
        </p:spPr>
        <p:txBody>
          <a:bodyPr/>
          <a:lstStyle/>
          <a:p>
            <a:endParaRPr lang="en-US"/>
          </a:p>
        </p:txBody>
      </p:sp>
      <p:sp>
        <p:nvSpPr>
          <p:cNvPr id="42" name="Picture Placeholder 2">
            <a:extLst>
              <a:ext uri="{FF2B5EF4-FFF2-40B4-BE49-F238E27FC236}">
                <a16:creationId xmlns:a16="http://schemas.microsoft.com/office/drawing/2014/main" id="{514A274F-D579-B54E-92F0-57087EAECE98}"/>
              </a:ext>
            </a:extLst>
          </p:cNvPr>
          <p:cNvSpPr>
            <a:spLocks noGrp="1"/>
          </p:cNvSpPr>
          <p:nvPr>
            <p:ph type="pic" sz="quarter" idx="30"/>
          </p:nvPr>
        </p:nvSpPr>
        <p:spPr>
          <a:xfrm>
            <a:off x="6478457" y="2228252"/>
            <a:ext cx="2009167" cy="1996745"/>
          </a:xfrm>
          <a:prstGeom prst="ellipse">
            <a:avLst/>
          </a:prstGeom>
          <a:pattFill prst="pct40">
            <a:fgClr>
              <a:schemeClr val="accent3"/>
            </a:fgClr>
            <a:bgClr>
              <a:schemeClr val="bg1"/>
            </a:bgClr>
          </a:pattFill>
        </p:spPr>
        <p:txBody>
          <a:bodyPr/>
          <a:lstStyle/>
          <a:p>
            <a:endParaRPr lang="en-US"/>
          </a:p>
        </p:txBody>
      </p:sp>
      <p:sp>
        <p:nvSpPr>
          <p:cNvPr id="45" name="Text Placeholder 12">
            <a:extLst>
              <a:ext uri="{FF2B5EF4-FFF2-40B4-BE49-F238E27FC236}">
                <a16:creationId xmlns:a16="http://schemas.microsoft.com/office/drawing/2014/main" id="{FD183301-0FB8-8541-863F-ED9327F541E3}"/>
              </a:ext>
            </a:extLst>
          </p:cNvPr>
          <p:cNvSpPr>
            <a:spLocks noGrp="1"/>
          </p:cNvSpPr>
          <p:nvPr>
            <p:ph type="body" sz="quarter" idx="31" hasCustomPrompt="1"/>
          </p:nvPr>
        </p:nvSpPr>
        <p:spPr>
          <a:xfrm>
            <a:off x="551535" y="1692184"/>
            <a:ext cx="11089603" cy="641720"/>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2000" b="0" i="0">
                <a:solidFill>
                  <a:schemeClr val="bg1"/>
                </a:solidFill>
                <a:latin typeface="Century Gothic" panose="020B0502020202020204" pitchFamily="34" charset="0"/>
              </a:defRPr>
            </a:lvl1pPr>
          </a:lstStyle>
          <a:p>
            <a:pPr lvl="0"/>
            <a:r>
              <a:rPr lang="en-US"/>
              <a:t>Insert - subheading</a:t>
            </a:r>
          </a:p>
        </p:txBody>
      </p:sp>
      <p:sp>
        <p:nvSpPr>
          <p:cNvPr id="46" name="Text Placeholder 12">
            <a:extLst>
              <a:ext uri="{FF2B5EF4-FFF2-40B4-BE49-F238E27FC236}">
                <a16:creationId xmlns:a16="http://schemas.microsoft.com/office/drawing/2014/main" id="{B87690CA-CE10-4145-829E-BD34F48BE47F}"/>
              </a:ext>
            </a:extLst>
          </p:cNvPr>
          <p:cNvSpPr>
            <a:spLocks noGrp="1"/>
          </p:cNvSpPr>
          <p:nvPr>
            <p:ph type="body" sz="quarter" idx="32" hasCustomPrompt="1"/>
          </p:nvPr>
        </p:nvSpPr>
        <p:spPr>
          <a:xfrm>
            <a:off x="550863" y="1019669"/>
            <a:ext cx="11090275" cy="53766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3200" b="1" i="0">
                <a:solidFill>
                  <a:schemeClr val="bg1"/>
                </a:solidFill>
                <a:latin typeface="Century Gothic" panose="020B0502020202020204" pitchFamily="34" charset="0"/>
              </a:defRPr>
            </a:lvl1pPr>
          </a:lstStyle>
          <a:p>
            <a:pPr lvl="0"/>
            <a:r>
              <a:rPr lang="en-US"/>
              <a:t>Insert – unit title</a:t>
            </a:r>
          </a:p>
        </p:txBody>
      </p:sp>
    </p:spTree>
    <p:extLst>
      <p:ext uri="{BB962C8B-B14F-4D97-AF65-F5344CB8AC3E}">
        <p14:creationId xmlns:p14="http://schemas.microsoft.com/office/powerpoint/2010/main" val="1561313555"/>
      </p:ext>
    </p:extLst>
  </p:cSld>
  <p:clrMapOvr>
    <a:masterClrMapping/>
  </p:clrMapOvr>
  <p:transition spd="med"/>
  <p:extLst>
    <p:ext uri="{DCECCB84-F9BA-43D5-87BE-67443E8EF086}">
      <p15:sldGuideLst xmlns:p15="http://schemas.microsoft.com/office/powerpoint/2012/main">
        <p15:guide id="1" orient="horz" pos="981" userDrawn="1">
          <p15:clr>
            <a:srgbClr val="FBAE40"/>
          </p15:clr>
        </p15:guide>
        <p15:guide id="2" orient="horz" pos="1071"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x Images">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3BDD3089-4196-544E-A510-43C7AD6443D2}"/>
              </a:ext>
            </a:extLst>
          </p:cNvPr>
          <p:cNvSpPr/>
          <p:nvPr userDrawn="1"/>
        </p:nvSpPr>
        <p:spPr>
          <a:xfrm>
            <a:off x="-1189194" y="-1182652"/>
            <a:ext cx="7824675" cy="7824675"/>
          </a:xfrm>
          <a:prstGeom prst="ellipse">
            <a:avLst/>
          </a:prstGeom>
          <a:solidFill>
            <a:schemeClr val="accent1">
              <a:alpha val="2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464646"/>
              </a:solidFill>
              <a:effectLst/>
              <a:uFillTx/>
              <a:latin typeface="+mj-lt"/>
              <a:ea typeface="+mj-ea"/>
              <a:cs typeface="+mj-cs"/>
              <a:sym typeface="Calibri"/>
            </a:endParaRPr>
          </a:p>
        </p:txBody>
      </p:sp>
      <p:pic>
        <p:nvPicPr>
          <p:cNvPr id="7" name="Picture 6" descr="A picture containing sign, sitting, black, white&#10;&#10;Description automatically generated">
            <a:extLst>
              <a:ext uri="{FF2B5EF4-FFF2-40B4-BE49-F238E27FC236}">
                <a16:creationId xmlns:a16="http://schemas.microsoft.com/office/drawing/2014/main" id="{B0788719-1A0F-E544-A28F-E4D90A16F33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sp>
        <p:nvSpPr>
          <p:cNvPr id="9" name="Shape 20">
            <a:extLst>
              <a:ext uri="{FF2B5EF4-FFF2-40B4-BE49-F238E27FC236}">
                <a16:creationId xmlns:a16="http://schemas.microsoft.com/office/drawing/2014/main" id="{38F866B2-8048-3944-B3FB-73EBF9DA07BA}"/>
              </a:ext>
            </a:extLst>
          </p:cNvPr>
          <p:cNvSpPr/>
          <p:nvPr userDrawn="1"/>
        </p:nvSpPr>
        <p:spPr>
          <a:xfrm flipV="1">
            <a:off x="395287" y="886441"/>
            <a:ext cx="11401426" cy="0"/>
          </a:xfrm>
          <a:prstGeom prst="line">
            <a:avLst/>
          </a:prstGeom>
          <a:ln w="12700">
            <a:solidFill>
              <a:schemeClr val="bg2"/>
            </a:solidFill>
            <a:miter/>
          </a:ln>
        </p:spPr>
        <p:txBody>
          <a:bodyPr lIns="22860" rIns="22860"/>
          <a:lstStyle/>
          <a:p>
            <a:endParaRPr sz="451"/>
          </a:p>
        </p:txBody>
      </p:sp>
      <p:pic>
        <p:nvPicPr>
          <p:cNvPr id="10" name="Picture 9" descr="A close up of a sign&#10;&#10;Description automatically generated">
            <a:extLst>
              <a:ext uri="{FF2B5EF4-FFF2-40B4-BE49-F238E27FC236}">
                <a16:creationId xmlns:a16="http://schemas.microsoft.com/office/drawing/2014/main" id="{DEAAE1A0-4282-F44F-A429-45AC26BDF1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2682" y="361606"/>
            <a:ext cx="1103523" cy="380767"/>
          </a:xfrm>
          <a:prstGeom prst="rect">
            <a:avLst/>
          </a:prstGeom>
        </p:spPr>
      </p:pic>
      <p:sp>
        <p:nvSpPr>
          <p:cNvPr id="16" name="Picture Placeholder 4">
            <a:extLst>
              <a:ext uri="{FF2B5EF4-FFF2-40B4-BE49-F238E27FC236}">
                <a16:creationId xmlns:a16="http://schemas.microsoft.com/office/drawing/2014/main" id="{66DB24C4-ECB9-0A4A-B7F8-F5D4C6CBBD99}"/>
              </a:ext>
            </a:extLst>
          </p:cNvPr>
          <p:cNvSpPr>
            <a:spLocks noGrp="1"/>
          </p:cNvSpPr>
          <p:nvPr>
            <p:ph type="pic" sz="quarter" idx="22" hasCustomPrompt="1"/>
          </p:nvPr>
        </p:nvSpPr>
        <p:spPr>
          <a:xfrm>
            <a:off x="1699697" y="301625"/>
            <a:ext cx="1103312" cy="503238"/>
          </a:xfrm>
          <a:prstGeom prst="rect">
            <a:avLst/>
          </a:prstGeom>
          <a:pattFill prst="pct90">
            <a:fgClr>
              <a:schemeClr val="accent3">
                <a:lumMod val="40000"/>
                <a:lumOff val="60000"/>
              </a:schemeClr>
            </a:fgClr>
            <a:bgClr>
              <a:schemeClr val="bg1"/>
            </a:bgClr>
          </a:pattFill>
        </p:spPr>
        <p:txBody>
          <a:bodyPr/>
          <a:lstStyle>
            <a:lvl1pPr marL="0" indent="0">
              <a:lnSpc>
                <a:spcPct val="100000"/>
              </a:lnSpc>
              <a:spcBef>
                <a:spcPts val="0"/>
              </a:spcBef>
              <a:buNone/>
              <a:defRPr sz="1400"/>
            </a:lvl1pPr>
          </a:lstStyle>
          <a:p>
            <a:r>
              <a:rPr lang="en-US"/>
              <a:t>Partner</a:t>
            </a:r>
          </a:p>
          <a:p>
            <a:r>
              <a:rPr lang="en-US"/>
              <a:t>logo</a:t>
            </a:r>
          </a:p>
        </p:txBody>
      </p:sp>
      <p:sp>
        <p:nvSpPr>
          <p:cNvPr id="17" name="Picture Placeholder 2">
            <a:extLst>
              <a:ext uri="{FF2B5EF4-FFF2-40B4-BE49-F238E27FC236}">
                <a16:creationId xmlns:a16="http://schemas.microsoft.com/office/drawing/2014/main" id="{B54BD453-56BB-4041-BC3C-29F2ED932999}"/>
              </a:ext>
            </a:extLst>
          </p:cNvPr>
          <p:cNvSpPr>
            <a:spLocks noGrp="1"/>
          </p:cNvSpPr>
          <p:nvPr>
            <p:ph type="pic" sz="quarter" idx="23"/>
          </p:nvPr>
        </p:nvSpPr>
        <p:spPr>
          <a:xfrm>
            <a:off x="695399" y="2404906"/>
            <a:ext cx="3096000" cy="3096000"/>
          </a:xfrm>
          <a:prstGeom prst="ellipse">
            <a:avLst/>
          </a:prstGeom>
          <a:pattFill prst="pct40">
            <a:fgClr>
              <a:schemeClr val="accent3"/>
            </a:fgClr>
            <a:bgClr>
              <a:schemeClr val="bg1"/>
            </a:bgClr>
          </a:pattFill>
        </p:spPr>
        <p:txBody>
          <a:bodyPr/>
          <a:lstStyle/>
          <a:p>
            <a:endParaRPr lang="en-US"/>
          </a:p>
        </p:txBody>
      </p:sp>
      <p:sp>
        <p:nvSpPr>
          <p:cNvPr id="18" name="Picture Placeholder 2">
            <a:extLst>
              <a:ext uri="{FF2B5EF4-FFF2-40B4-BE49-F238E27FC236}">
                <a16:creationId xmlns:a16="http://schemas.microsoft.com/office/drawing/2014/main" id="{7A907BA0-5915-9348-A0F4-8CA84FFF233A}"/>
              </a:ext>
            </a:extLst>
          </p:cNvPr>
          <p:cNvSpPr>
            <a:spLocks noGrp="1"/>
          </p:cNvSpPr>
          <p:nvPr>
            <p:ph type="pic" sz="quarter" idx="24"/>
          </p:nvPr>
        </p:nvSpPr>
        <p:spPr>
          <a:xfrm>
            <a:off x="8392647" y="2404906"/>
            <a:ext cx="3096000" cy="3096000"/>
          </a:xfrm>
          <a:prstGeom prst="ellipse">
            <a:avLst/>
          </a:prstGeom>
          <a:pattFill prst="pct40">
            <a:fgClr>
              <a:schemeClr val="accent3"/>
            </a:fgClr>
            <a:bgClr>
              <a:schemeClr val="bg1"/>
            </a:bgClr>
          </a:pattFill>
        </p:spPr>
        <p:txBody>
          <a:bodyPr/>
          <a:lstStyle/>
          <a:p>
            <a:endParaRPr lang="en-US"/>
          </a:p>
        </p:txBody>
      </p:sp>
      <p:sp>
        <p:nvSpPr>
          <p:cNvPr id="19" name="Picture Placeholder 2">
            <a:extLst>
              <a:ext uri="{FF2B5EF4-FFF2-40B4-BE49-F238E27FC236}">
                <a16:creationId xmlns:a16="http://schemas.microsoft.com/office/drawing/2014/main" id="{205D1CF9-B2B6-854A-ADB1-19D0FC396551}"/>
              </a:ext>
            </a:extLst>
          </p:cNvPr>
          <p:cNvSpPr>
            <a:spLocks noGrp="1"/>
          </p:cNvSpPr>
          <p:nvPr>
            <p:ph type="pic" sz="quarter" idx="25"/>
          </p:nvPr>
        </p:nvSpPr>
        <p:spPr>
          <a:xfrm>
            <a:off x="4544023" y="2404906"/>
            <a:ext cx="3096000" cy="3096000"/>
          </a:xfrm>
          <a:prstGeom prst="ellipse">
            <a:avLst/>
          </a:prstGeom>
          <a:pattFill prst="pct40">
            <a:fgClr>
              <a:schemeClr val="accent3"/>
            </a:fgClr>
            <a:bgClr>
              <a:schemeClr val="bg1"/>
            </a:bgClr>
          </a:pattFill>
        </p:spPr>
        <p:txBody>
          <a:bodyPr/>
          <a:lstStyle/>
          <a:p>
            <a:endParaRPr lang="en-US"/>
          </a:p>
        </p:txBody>
      </p:sp>
      <p:sp>
        <p:nvSpPr>
          <p:cNvPr id="22" name="Text Placeholder 12">
            <a:extLst>
              <a:ext uri="{FF2B5EF4-FFF2-40B4-BE49-F238E27FC236}">
                <a16:creationId xmlns:a16="http://schemas.microsoft.com/office/drawing/2014/main" id="{1EB364DF-8A4B-2547-BBC9-DD93A49FF26E}"/>
              </a:ext>
            </a:extLst>
          </p:cNvPr>
          <p:cNvSpPr>
            <a:spLocks noGrp="1"/>
          </p:cNvSpPr>
          <p:nvPr>
            <p:ph type="body" sz="quarter" idx="21" hasCustomPrompt="1"/>
          </p:nvPr>
        </p:nvSpPr>
        <p:spPr>
          <a:xfrm>
            <a:off x="551535" y="1692184"/>
            <a:ext cx="11089603" cy="641720"/>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2000" b="0" i="0">
                <a:solidFill>
                  <a:schemeClr val="bg1"/>
                </a:solidFill>
                <a:latin typeface="Century Gothic" panose="020B0502020202020204" pitchFamily="34" charset="0"/>
              </a:defRPr>
            </a:lvl1pPr>
          </a:lstStyle>
          <a:p>
            <a:pPr lvl="0"/>
            <a:r>
              <a:rPr lang="en-US"/>
              <a:t>Insert - subheading</a:t>
            </a:r>
          </a:p>
        </p:txBody>
      </p:sp>
      <p:sp>
        <p:nvSpPr>
          <p:cNvPr id="23" name="Text Placeholder 12">
            <a:extLst>
              <a:ext uri="{FF2B5EF4-FFF2-40B4-BE49-F238E27FC236}">
                <a16:creationId xmlns:a16="http://schemas.microsoft.com/office/drawing/2014/main" id="{CEE0DF72-4E96-4644-808C-41B644D9A42D}"/>
              </a:ext>
            </a:extLst>
          </p:cNvPr>
          <p:cNvSpPr>
            <a:spLocks noGrp="1"/>
          </p:cNvSpPr>
          <p:nvPr>
            <p:ph type="body" sz="quarter" idx="26" hasCustomPrompt="1"/>
          </p:nvPr>
        </p:nvSpPr>
        <p:spPr>
          <a:xfrm>
            <a:off x="550863" y="1019669"/>
            <a:ext cx="11090275" cy="53766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3200" b="1" i="0">
                <a:solidFill>
                  <a:schemeClr val="bg1"/>
                </a:solidFill>
                <a:latin typeface="Century Gothic" panose="020B0502020202020204" pitchFamily="34" charset="0"/>
              </a:defRPr>
            </a:lvl1pPr>
          </a:lstStyle>
          <a:p>
            <a:pPr lvl="0"/>
            <a:r>
              <a:rPr lang="en-US"/>
              <a:t>Insert – unit title</a:t>
            </a:r>
          </a:p>
        </p:txBody>
      </p:sp>
      <p:sp>
        <p:nvSpPr>
          <p:cNvPr id="24" name="Text Placeholder 12">
            <a:extLst>
              <a:ext uri="{FF2B5EF4-FFF2-40B4-BE49-F238E27FC236}">
                <a16:creationId xmlns:a16="http://schemas.microsoft.com/office/drawing/2014/main" id="{D1371C1E-93BB-0740-826B-C8752024407B}"/>
              </a:ext>
            </a:extLst>
          </p:cNvPr>
          <p:cNvSpPr>
            <a:spLocks noGrp="1"/>
          </p:cNvSpPr>
          <p:nvPr>
            <p:ph type="body" sz="quarter" idx="27" hasCustomPrompt="1"/>
          </p:nvPr>
        </p:nvSpPr>
        <p:spPr>
          <a:xfrm>
            <a:off x="695399" y="5703518"/>
            <a:ext cx="3096000" cy="641720"/>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2000" b="0" i="0">
                <a:solidFill>
                  <a:schemeClr val="bg1"/>
                </a:solidFill>
                <a:latin typeface="Century Gothic" panose="020B0502020202020204" pitchFamily="34" charset="0"/>
              </a:defRPr>
            </a:lvl1pPr>
          </a:lstStyle>
          <a:p>
            <a:pPr lvl="0"/>
            <a:r>
              <a:rPr lang="en-US"/>
              <a:t>Insert - subheading</a:t>
            </a:r>
          </a:p>
        </p:txBody>
      </p:sp>
      <p:sp>
        <p:nvSpPr>
          <p:cNvPr id="25" name="Text Placeholder 12">
            <a:extLst>
              <a:ext uri="{FF2B5EF4-FFF2-40B4-BE49-F238E27FC236}">
                <a16:creationId xmlns:a16="http://schemas.microsoft.com/office/drawing/2014/main" id="{CD68C681-2FC9-E040-8309-EC2C23046FA2}"/>
              </a:ext>
            </a:extLst>
          </p:cNvPr>
          <p:cNvSpPr>
            <a:spLocks noGrp="1"/>
          </p:cNvSpPr>
          <p:nvPr>
            <p:ph type="body" sz="quarter" idx="28" hasCustomPrompt="1"/>
          </p:nvPr>
        </p:nvSpPr>
        <p:spPr>
          <a:xfrm>
            <a:off x="4544023" y="5703518"/>
            <a:ext cx="3096000" cy="641720"/>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2000" b="0" i="0">
                <a:solidFill>
                  <a:schemeClr val="bg1"/>
                </a:solidFill>
                <a:latin typeface="Century Gothic" panose="020B0502020202020204" pitchFamily="34" charset="0"/>
              </a:defRPr>
            </a:lvl1pPr>
          </a:lstStyle>
          <a:p>
            <a:pPr lvl="0"/>
            <a:r>
              <a:rPr lang="en-US"/>
              <a:t>Insert - subheading</a:t>
            </a:r>
          </a:p>
        </p:txBody>
      </p:sp>
      <p:sp>
        <p:nvSpPr>
          <p:cNvPr id="26" name="Text Placeholder 12">
            <a:extLst>
              <a:ext uri="{FF2B5EF4-FFF2-40B4-BE49-F238E27FC236}">
                <a16:creationId xmlns:a16="http://schemas.microsoft.com/office/drawing/2014/main" id="{1062CDC9-7069-6740-9EC3-578444BC1D97}"/>
              </a:ext>
            </a:extLst>
          </p:cNvPr>
          <p:cNvSpPr>
            <a:spLocks noGrp="1"/>
          </p:cNvSpPr>
          <p:nvPr>
            <p:ph type="body" sz="quarter" idx="29" hasCustomPrompt="1"/>
          </p:nvPr>
        </p:nvSpPr>
        <p:spPr>
          <a:xfrm>
            <a:off x="8392647" y="5703518"/>
            <a:ext cx="3096000" cy="641720"/>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2000" b="0" i="0">
                <a:solidFill>
                  <a:schemeClr val="bg1"/>
                </a:solidFill>
                <a:latin typeface="Century Gothic" panose="020B0502020202020204" pitchFamily="34" charset="0"/>
              </a:defRPr>
            </a:lvl1pPr>
          </a:lstStyle>
          <a:p>
            <a:pPr lvl="0"/>
            <a:r>
              <a:rPr lang="en-US"/>
              <a:t>Insert - subheading</a:t>
            </a:r>
          </a:p>
        </p:txBody>
      </p:sp>
      <p:sp>
        <p:nvSpPr>
          <p:cNvPr id="27" name="Title 1">
            <a:extLst>
              <a:ext uri="{FF2B5EF4-FFF2-40B4-BE49-F238E27FC236}">
                <a16:creationId xmlns:a16="http://schemas.microsoft.com/office/drawing/2014/main" id="{5902903F-40DA-164A-881A-B762928537DE}"/>
              </a:ext>
            </a:extLst>
          </p:cNvPr>
          <p:cNvSpPr>
            <a:spLocks noGrp="1"/>
          </p:cNvSpPr>
          <p:nvPr>
            <p:ph type="title"/>
          </p:nvPr>
        </p:nvSpPr>
        <p:spPr>
          <a:xfrm>
            <a:off x="6333638" y="379138"/>
            <a:ext cx="4944533" cy="273845"/>
          </a:xfrm>
          <a:prstGeom prst="rect">
            <a:avLst/>
          </a:prstGeom>
        </p:spPr>
        <p:txBody>
          <a:bodyPr/>
          <a:lstStyle>
            <a:lvl1pPr algn="r">
              <a:defRPr sz="1000" b="1" i="0">
                <a:solidFill>
                  <a:srgbClr val="25233F"/>
                </a:solidFill>
                <a:latin typeface="Century Gothic" panose="020B0502020202020204" pitchFamily="34" charset="0"/>
              </a:defRPr>
            </a:lvl1pPr>
          </a:lstStyle>
          <a:p>
            <a:r>
              <a:rPr lang="en-US"/>
              <a:t>Click to edit Master title style</a:t>
            </a:r>
          </a:p>
        </p:txBody>
      </p:sp>
    </p:spTree>
    <p:extLst>
      <p:ext uri="{BB962C8B-B14F-4D97-AF65-F5344CB8AC3E}">
        <p14:creationId xmlns:p14="http://schemas.microsoft.com/office/powerpoint/2010/main" val="4179897071"/>
      </p:ext>
    </p:extLst>
  </p:cSld>
  <p:clrMapOvr>
    <a:masterClrMapping/>
  </p:clrMapOvr>
  <p:transition spd="med"/>
  <p:extLst>
    <p:ext uri="{DCECCB84-F9BA-43D5-87BE-67443E8EF086}">
      <p15:sldGuideLst xmlns:p15="http://schemas.microsoft.com/office/powerpoint/2012/main">
        <p15:guide id="1" orient="horz" pos="981" userDrawn="1">
          <p15:clr>
            <a:srgbClr val="FBAE40"/>
          </p15:clr>
        </p15:guide>
        <p15:guide id="2" orient="horz" pos="107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 x Lessons / Outcomes">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DDD8234A-85E2-6A4C-9BB5-FB3CCAEBC303}"/>
              </a:ext>
            </a:extLst>
          </p:cNvPr>
          <p:cNvSpPr/>
          <p:nvPr userDrawn="1"/>
        </p:nvSpPr>
        <p:spPr>
          <a:xfrm>
            <a:off x="-1180728" y="-1191119"/>
            <a:ext cx="7824675" cy="7824675"/>
          </a:xfrm>
          <a:prstGeom prst="ellipse">
            <a:avLst/>
          </a:prstGeom>
          <a:solidFill>
            <a:schemeClr val="accent1">
              <a:alpha val="2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464646"/>
              </a:solidFill>
              <a:effectLst/>
              <a:uFillTx/>
              <a:latin typeface="+mj-lt"/>
              <a:ea typeface="+mj-ea"/>
              <a:cs typeface="+mj-cs"/>
              <a:sym typeface="Calibri"/>
            </a:endParaRPr>
          </a:p>
        </p:txBody>
      </p:sp>
      <p:sp>
        <p:nvSpPr>
          <p:cNvPr id="4" name="Shape 161" descr="Textfeld 25">
            <a:extLst>
              <a:ext uri="{FF2B5EF4-FFF2-40B4-BE49-F238E27FC236}">
                <a16:creationId xmlns:a16="http://schemas.microsoft.com/office/drawing/2014/main" id="{CA682C87-39BC-224E-A33A-0365B21CA17C}"/>
              </a:ext>
            </a:extLst>
          </p:cNvPr>
          <p:cNvSpPr/>
          <p:nvPr userDrawn="1"/>
        </p:nvSpPr>
        <p:spPr>
          <a:xfrm>
            <a:off x="633410" y="3946694"/>
            <a:ext cx="355994" cy="2986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2860" tIns="22860" rIns="22860" bIns="22860" numCol="1" anchor="t">
            <a:noAutofit/>
          </a:bodyPr>
          <a:lstStyle>
            <a:lvl1pPr algn="r">
              <a:defRPr sz="2600" b="1">
                <a:solidFill>
                  <a:srgbClr val="25233F"/>
                </a:solidFill>
                <a:latin typeface="Century Gothic"/>
                <a:ea typeface="Century Gothic"/>
                <a:cs typeface="Century Gothic"/>
                <a:sym typeface="Century Gothic"/>
              </a:defRPr>
            </a:lvl1pPr>
          </a:lstStyle>
          <a:p>
            <a:r>
              <a:rPr sz="1300">
                <a:solidFill>
                  <a:schemeClr val="bg1"/>
                </a:solidFill>
              </a:rPr>
              <a:t>01</a:t>
            </a:r>
          </a:p>
        </p:txBody>
      </p:sp>
      <p:sp>
        <p:nvSpPr>
          <p:cNvPr id="5" name="Shape 165" descr="Textfeld 25">
            <a:extLst>
              <a:ext uri="{FF2B5EF4-FFF2-40B4-BE49-F238E27FC236}">
                <a16:creationId xmlns:a16="http://schemas.microsoft.com/office/drawing/2014/main" id="{BB6EC93C-AFD0-5640-B44C-7EF8B84FF651}"/>
              </a:ext>
            </a:extLst>
          </p:cNvPr>
          <p:cNvSpPr/>
          <p:nvPr userDrawn="1"/>
        </p:nvSpPr>
        <p:spPr>
          <a:xfrm>
            <a:off x="3379425" y="3946441"/>
            <a:ext cx="355994" cy="2986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2860" tIns="22860" rIns="22860" bIns="22860" numCol="1" anchor="t">
            <a:noAutofit/>
          </a:bodyPr>
          <a:lstStyle>
            <a:lvl1pPr algn="r">
              <a:defRPr sz="2600" b="1">
                <a:solidFill>
                  <a:srgbClr val="25233F"/>
                </a:solidFill>
                <a:latin typeface="Century Gothic"/>
                <a:ea typeface="Century Gothic"/>
                <a:cs typeface="Century Gothic"/>
                <a:sym typeface="Century Gothic"/>
              </a:defRPr>
            </a:lvl1pPr>
          </a:lstStyle>
          <a:p>
            <a:r>
              <a:rPr sz="1300">
                <a:solidFill>
                  <a:schemeClr val="bg1"/>
                </a:solidFill>
              </a:rPr>
              <a:t>02</a:t>
            </a:r>
          </a:p>
        </p:txBody>
      </p:sp>
      <p:sp>
        <p:nvSpPr>
          <p:cNvPr id="6" name="Shape 169" descr="Textfeld 25">
            <a:extLst>
              <a:ext uri="{FF2B5EF4-FFF2-40B4-BE49-F238E27FC236}">
                <a16:creationId xmlns:a16="http://schemas.microsoft.com/office/drawing/2014/main" id="{A073C87D-18C4-0349-BF00-A063364DAD59}"/>
              </a:ext>
            </a:extLst>
          </p:cNvPr>
          <p:cNvSpPr/>
          <p:nvPr userDrawn="1"/>
        </p:nvSpPr>
        <p:spPr>
          <a:xfrm>
            <a:off x="6107835" y="3946441"/>
            <a:ext cx="355994" cy="2986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2860" tIns="22860" rIns="22860" bIns="22860" numCol="1" anchor="t">
            <a:noAutofit/>
          </a:bodyPr>
          <a:lstStyle>
            <a:lvl1pPr algn="r">
              <a:defRPr sz="2600" b="1">
                <a:solidFill>
                  <a:srgbClr val="25233F"/>
                </a:solidFill>
                <a:latin typeface="Century Gothic"/>
                <a:ea typeface="Century Gothic"/>
                <a:cs typeface="Century Gothic"/>
                <a:sym typeface="Century Gothic"/>
              </a:defRPr>
            </a:lvl1pPr>
          </a:lstStyle>
          <a:p>
            <a:r>
              <a:rPr sz="1300">
                <a:solidFill>
                  <a:schemeClr val="bg1"/>
                </a:solidFill>
              </a:rPr>
              <a:t>03</a:t>
            </a:r>
          </a:p>
        </p:txBody>
      </p:sp>
      <p:sp>
        <p:nvSpPr>
          <p:cNvPr id="7" name="Text Placeholder 6">
            <a:extLst>
              <a:ext uri="{FF2B5EF4-FFF2-40B4-BE49-F238E27FC236}">
                <a16:creationId xmlns:a16="http://schemas.microsoft.com/office/drawing/2014/main" id="{63071D3D-CD1C-BE49-B0FA-40E41FCF37C6}"/>
              </a:ext>
            </a:extLst>
          </p:cNvPr>
          <p:cNvSpPr>
            <a:spLocks noGrp="1"/>
          </p:cNvSpPr>
          <p:nvPr>
            <p:ph type="body" sz="quarter" idx="13" hasCustomPrompt="1"/>
          </p:nvPr>
        </p:nvSpPr>
        <p:spPr>
          <a:xfrm>
            <a:off x="992621" y="4241271"/>
            <a:ext cx="2265362" cy="896938"/>
          </a:xfrm>
          <a:prstGeom prst="rect">
            <a:avLst/>
          </a:prstGeom>
        </p:spPr>
        <p:txBody>
          <a:bodyPr/>
          <a:lstStyle>
            <a:lvl1pPr marL="0" indent="0">
              <a:buNone/>
              <a:defRPr sz="1700" b="1" i="0">
                <a:solidFill>
                  <a:schemeClr val="bg1"/>
                </a:solidFill>
                <a:latin typeface="Century Gothic" panose="020B0502020202020204" pitchFamily="34" charset="0"/>
              </a:defRPr>
            </a:lvl1pPr>
          </a:lstStyle>
          <a:p>
            <a:pPr lvl="0"/>
            <a:r>
              <a:rPr lang="en-US"/>
              <a:t>Insert – lesson title / learning outcome</a:t>
            </a:r>
          </a:p>
        </p:txBody>
      </p:sp>
      <p:sp>
        <p:nvSpPr>
          <p:cNvPr id="8" name="Text Placeholder 6">
            <a:extLst>
              <a:ext uri="{FF2B5EF4-FFF2-40B4-BE49-F238E27FC236}">
                <a16:creationId xmlns:a16="http://schemas.microsoft.com/office/drawing/2014/main" id="{4135F8D7-42B7-0843-B586-CAF245AD4361}"/>
              </a:ext>
            </a:extLst>
          </p:cNvPr>
          <p:cNvSpPr>
            <a:spLocks noGrp="1"/>
          </p:cNvSpPr>
          <p:nvPr>
            <p:ph type="body" sz="quarter" idx="14" hasCustomPrompt="1"/>
          </p:nvPr>
        </p:nvSpPr>
        <p:spPr>
          <a:xfrm>
            <a:off x="3734877" y="4247559"/>
            <a:ext cx="2265362" cy="896938"/>
          </a:xfrm>
          <a:prstGeom prst="rect">
            <a:avLst/>
          </a:prstGeom>
        </p:spPr>
        <p:txBody>
          <a:bodyPr/>
          <a:lstStyle>
            <a:lvl1pPr marL="0" indent="0">
              <a:buNone/>
              <a:defRPr sz="1700" b="1" i="0">
                <a:solidFill>
                  <a:schemeClr val="bg1"/>
                </a:solidFill>
                <a:latin typeface="Century Gothic" panose="020B0502020202020204" pitchFamily="34" charset="0"/>
              </a:defRPr>
            </a:lvl1pPr>
          </a:lstStyle>
          <a:p>
            <a:pPr lvl="0"/>
            <a:r>
              <a:rPr lang="en-US"/>
              <a:t>Insert – lesson title / learning outcome</a:t>
            </a:r>
          </a:p>
        </p:txBody>
      </p:sp>
      <p:sp>
        <p:nvSpPr>
          <p:cNvPr id="9" name="Text Placeholder 6">
            <a:extLst>
              <a:ext uri="{FF2B5EF4-FFF2-40B4-BE49-F238E27FC236}">
                <a16:creationId xmlns:a16="http://schemas.microsoft.com/office/drawing/2014/main" id="{46ABE899-C36F-0248-961A-572D4447206C}"/>
              </a:ext>
            </a:extLst>
          </p:cNvPr>
          <p:cNvSpPr>
            <a:spLocks noGrp="1"/>
          </p:cNvSpPr>
          <p:nvPr>
            <p:ph type="body" sz="quarter" idx="15" hasCustomPrompt="1"/>
          </p:nvPr>
        </p:nvSpPr>
        <p:spPr>
          <a:xfrm>
            <a:off x="6460265" y="4241271"/>
            <a:ext cx="2265362" cy="896938"/>
          </a:xfrm>
          <a:prstGeom prst="rect">
            <a:avLst/>
          </a:prstGeom>
        </p:spPr>
        <p:txBody>
          <a:bodyPr/>
          <a:lstStyle>
            <a:lvl1pPr marL="0" indent="0">
              <a:buNone/>
              <a:defRPr sz="1700" b="1" i="0">
                <a:solidFill>
                  <a:schemeClr val="bg1"/>
                </a:solidFill>
                <a:latin typeface="Century Gothic" panose="020B0502020202020204" pitchFamily="34" charset="0"/>
              </a:defRPr>
            </a:lvl1pPr>
          </a:lstStyle>
          <a:p>
            <a:pPr lvl="0"/>
            <a:r>
              <a:rPr lang="en-US"/>
              <a:t>Insert – lesson title / learning outcome</a:t>
            </a:r>
          </a:p>
        </p:txBody>
      </p:sp>
      <p:sp>
        <p:nvSpPr>
          <p:cNvPr id="10" name="Shape 169" descr="Textfeld 25">
            <a:extLst>
              <a:ext uri="{FF2B5EF4-FFF2-40B4-BE49-F238E27FC236}">
                <a16:creationId xmlns:a16="http://schemas.microsoft.com/office/drawing/2014/main" id="{FF8C11AF-D41C-B947-8514-27A7E19DDE2A}"/>
              </a:ext>
            </a:extLst>
          </p:cNvPr>
          <p:cNvSpPr/>
          <p:nvPr userDrawn="1"/>
        </p:nvSpPr>
        <p:spPr>
          <a:xfrm>
            <a:off x="8847069" y="3946441"/>
            <a:ext cx="355994" cy="2986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2860" tIns="22860" rIns="22860" bIns="22860" numCol="1" anchor="t">
            <a:noAutofit/>
          </a:bodyPr>
          <a:lstStyle>
            <a:lvl1pPr algn="r">
              <a:defRPr sz="2600" b="1">
                <a:solidFill>
                  <a:srgbClr val="25233F"/>
                </a:solidFill>
                <a:latin typeface="Century Gothic"/>
                <a:ea typeface="Century Gothic"/>
                <a:cs typeface="Century Gothic"/>
                <a:sym typeface="Century Gothic"/>
              </a:defRPr>
            </a:lvl1pPr>
          </a:lstStyle>
          <a:p>
            <a:r>
              <a:rPr sz="1300">
                <a:solidFill>
                  <a:schemeClr val="bg1"/>
                </a:solidFill>
              </a:rPr>
              <a:t>0</a:t>
            </a:r>
            <a:r>
              <a:rPr lang="en-GB" sz="1300">
                <a:solidFill>
                  <a:schemeClr val="bg1"/>
                </a:solidFill>
              </a:rPr>
              <a:t>4</a:t>
            </a:r>
            <a:endParaRPr sz="1300">
              <a:solidFill>
                <a:schemeClr val="bg1"/>
              </a:solidFill>
            </a:endParaRPr>
          </a:p>
        </p:txBody>
      </p:sp>
      <p:sp>
        <p:nvSpPr>
          <p:cNvPr id="11" name="Text Placeholder 6">
            <a:extLst>
              <a:ext uri="{FF2B5EF4-FFF2-40B4-BE49-F238E27FC236}">
                <a16:creationId xmlns:a16="http://schemas.microsoft.com/office/drawing/2014/main" id="{7CB27CDB-3CE0-0844-BAA2-8B4F427F3CF3}"/>
              </a:ext>
            </a:extLst>
          </p:cNvPr>
          <p:cNvSpPr>
            <a:spLocks noGrp="1"/>
          </p:cNvSpPr>
          <p:nvPr>
            <p:ph type="body" sz="quarter" idx="16" hasCustomPrompt="1"/>
          </p:nvPr>
        </p:nvSpPr>
        <p:spPr>
          <a:xfrm>
            <a:off x="9199499" y="4241271"/>
            <a:ext cx="2265362" cy="896938"/>
          </a:xfrm>
          <a:prstGeom prst="rect">
            <a:avLst/>
          </a:prstGeom>
        </p:spPr>
        <p:txBody>
          <a:bodyPr/>
          <a:lstStyle>
            <a:lvl1pPr marL="0" indent="0">
              <a:buNone/>
              <a:defRPr sz="1700" b="1" i="0">
                <a:solidFill>
                  <a:schemeClr val="bg1"/>
                </a:solidFill>
                <a:latin typeface="Century Gothic" panose="020B0502020202020204" pitchFamily="34" charset="0"/>
              </a:defRPr>
            </a:lvl1pPr>
          </a:lstStyle>
          <a:p>
            <a:pPr lvl="0"/>
            <a:r>
              <a:rPr lang="en-US"/>
              <a:t>Insert – lesson title / learning outcome</a:t>
            </a:r>
          </a:p>
        </p:txBody>
      </p:sp>
      <p:sp>
        <p:nvSpPr>
          <p:cNvPr id="12" name="Text Placeholder 12">
            <a:extLst>
              <a:ext uri="{FF2B5EF4-FFF2-40B4-BE49-F238E27FC236}">
                <a16:creationId xmlns:a16="http://schemas.microsoft.com/office/drawing/2014/main" id="{BFB834DB-FBF2-8641-AF3D-527DFF41C8F9}"/>
              </a:ext>
            </a:extLst>
          </p:cNvPr>
          <p:cNvSpPr>
            <a:spLocks noGrp="1"/>
          </p:cNvSpPr>
          <p:nvPr>
            <p:ph type="body" sz="quarter" idx="11" hasCustomPrompt="1"/>
          </p:nvPr>
        </p:nvSpPr>
        <p:spPr>
          <a:xfrm>
            <a:off x="550863" y="1019669"/>
            <a:ext cx="11090275" cy="609102"/>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3200" b="1" i="0">
                <a:solidFill>
                  <a:schemeClr val="bg1"/>
                </a:solidFill>
                <a:latin typeface="Century Gothic" panose="020B0502020202020204" pitchFamily="34" charset="0"/>
              </a:defRPr>
            </a:lvl1pPr>
          </a:lstStyle>
          <a:p>
            <a:pPr lvl="0"/>
            <a:r>
              <a:rPr lang="en-US"/>
              <a:t>Insert – unit title</a:t>
            </a:r>
          </a:p>
        </p:txBody>
      </p:sp>
      <p:pic>
        <p:nvPicPr>
          <p:cNvPr id="13" name="Picture 12" descr="A picture containing sign, sitting, black, white&#10;&#10;Description automatically generated">
            <a:extLst>
              <a:ext uri="{FF2B5EF4-FFF2-40B4-BE49-F238E27FC236}">
                <a16:creationId xmlns:a16="http://schemas.microsoft.com/office/drawing/2014/main" id="{54C0C57B-EA53-F142-8F7B-EBE95F49C8B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sp>
        <p:nvSpPr>
          <p:cNvPr id="14" name="Title 1">
            <a:extLst>
              <a:ext uri="{FF2B5EF4-FFF2-40B4-BE49-F238E27FC236}">
                <a16:creationId xmlns:a16="http://schemas.microsoft.com/office/drawing/2014/main" id="{C6BF5635-8019-B941-9D6C-8AC8781EB0EA}"/>
              </a:ext>
            </a:extLst>
          </p:cNvPr>
          <p:cNvSpPr>
            <a:spLocks noGrp="1"/>
          </p:cNvSpPr>
          <p:nvPr>
            <p:ph type="title"/>
          </p:nvPr>
        </p:nvSpPr>
        <p:spPr>
          <a:xfrm>
            <a:off x="6333638" y="379138"/>
            <a:ext cx="4944533" cy="273845"/>
          </a:xfrm>
          <a:prstGeom prst="rect">
            <a:avLst/>
          </a:prstGeom>
        </p:spPr>
        <p:txBody>
          <a:bodyPr/>
          <a:lstStyle>
            <a:lvl1pPr algn="r">
              <a:defRPr sz="1000" b="1" i="0">
                <a:solidFill>
                  <a:srgbClr val="25233F"/>
                </a:solidFill>
                <a:latin typeface="Century Gothic" panose="020B0502020202020204" pitchFamily="34" charset="0"/>
              </a:defRPr>
            </a:lvl1pPr>
          </a:lstStyle>
          <a:p>
            <a:r>
              <a:rPr lang="en-US"/>
              <a:t>Click to edit Master title style</a:t>
            </a:r>
          </a:p>
        </p:txBody>
      </p:sp>
      <p:sp>
        <p:nvSpPr>
          <p:cNvPr id="15" name="Shape 20">
            <a:extLst>
              <a:ext uri="{FF2B5EF4-FFF2-40B4-BE49-F238E27FC236}">
                <a16:creationId xmlns:a16="http://schemas.microsoft.com/office/drawing/2014/main" id="{05BEE6DA-00BA-5341-A017-6676D7B10A69}"/>
              </a:ext>
            </a:extLst>
          </p:cNvPr>
          <p:cNvSpPr/>
          <p:nvPr userDrawn="1"/>
        </p:nvSpPr>
        <p:spPr>
          <a:xfrm flipV="1">
            <a:off x="395287" y="886441"/>
            <a:ext cx="11401426" cy="0"/>
          </a:xfrm>
          <a:prstGeom prst="line">
            <a:avLst/>
          </a:prstGeom>
          <a:ln w="12700">
            <a:solidFill>
              <a:schemeClr val="bg2"/>
            </a:solidFill>
            <a:miter/>
          </a:ln>
        </p:spPr>
        <p:txBody>
          <a:bodyPr lIns="22860" rIns="22860"/>
          <a:lstStyle/>
          <a:p>
            <a:endParaRPr sz="451"/>
          </a:p>
        </p:txBody>
      </p:sp>
      <p:pic>
        <p:nvPicPr>
          <p:cNvPr id="16" name="Picture 15" descr="A close up of a sign&#10;&#10;Description automatically generated">
            <a:extLst>
              <a:ext uri="{FF2B5EF4-FFF2-40B4-BE49-F238E27FC236}">
                <a16:creationId xmlns:a16="http://schemas.microsoft.com/office/drawing/2014/main" id="{DD23877C-B195-BB49-B8EC-91A02E20403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2682" y="361606"/>
            <a:ext cx="1103523" cy="380767"/>
          </a:xfrm>
          <a:prstGeom prst="rect">
            <a:avLst/>
          </a:prstGeom>
        </p:spPr>
      </p:pic>
      <p:sp>
        <p:nvSpPr>
          <p:cNvPr id="18" name="Picture Placeholder 4">
            <a:extLst>
              <a:ext uri="{FF2B5EF4-FFF2-40B4-BE49-F238E27FC236}">
                <a16:creationId xmlns:a16="http://schemas.microsoft.com/office/drawing/2014/main" id="{63741DB9-0E3D-E445-BF70-F80FCF369104}"/>
              </a:ext>
            </a:extLst>
          </p:cNvPr>
          <p:cNvSpPr>
            <a:spLocks noGrp="1"/>
          </p:cNvSpPr>
          <p:nvPr>
            <p:ph type="pic" sz="quarter" idx="22" hasCustomPrompt="1"/>
          </p:nvPr>
        </p:nvSpPr>
        <p:spPr>
          <a:xfrm>
            <a:off x="1699697" y="301625"/>
            <a:ext cx="1103312" cy="503238"/>
          </a:xfrm>
          <a:prstGeom prst="rect">
            <a:avLst/>
          </a:prstGeom>
          <a:pattFill prst="pct90">
            <a:fgClr>
              <a:schemeClr val="accent3">
                <a:lumMod val="40000"/>
                <a:lumOff val="60000"/>
              </a:schemeClr>
            </a:fgClr>
            <a:bgClr>
              <a:schemeClr val="bg1"/>
            </a:bgClr>
          </a:pattFill>
        </p:spPr>
        <p:txBody>
          <a:bodyPr/>
          <a:lstStyle>
            <a:lvl1pPr marL="0" indent="0">
              <a:lnSpc>
                <a:spcPct val="100000"/>
              </a:lnSpc>
              <a:spcBef>
                <a:spcPts val="0"/>
              </a:spcBef>
              <a:buNone/>
              <a:defRPr sz="1400"/>
            </a:lvl1pPr>
          </a:lstStyle>
          <a:p>
            <a:r>
              <a:rPr lang="en-US"/>
              <a:t>Partner</a:t>
            </a:r>
          </a:p>
          <a:p>
            <a:r>
              <a:rPr lang="en-US"/>
              <a:t>logo</a:t>
            </a:r>
          </a:p>
        </p:txBody>
      </p:sp>
    </p:spTree>
    <p:extLst>
      <p:ext uri="{BB962C8B-B14F-4D97-AF65-F5344CB8AC3E}">
        <p14:creationId xmlns:p14="http://schemas.microsoft.com/office/powerpoint/2010/main" val="3979095239"/>
      </p:ext>
    </p:extLst>
  </p:cSld>
  <p:clrMapOvr>
    <a:masterClrMapping/>
  </p:clrMapOvr>
  <p:transition spd="med"/>
  <p:extLst>
    <p:ext uri="{DCECCB84-F9BA-43D5-87BE-67443E8EF086}">
      <p15:sldGuideLst xmlns:p15="http://schemas.microsoft.com/office/powerpoint/2012/main">
        <p15:guide id="1" orient="horz" pos="102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ighlights x 4">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B06F3D7A-D18A-9D40-AA02-735E900E8092}"/>
              </a:ext>
            </a:extLst>
          </p:cNvPr>
          <p:cNvSpPr>
            <a:spLocks noGrp="1"/>
          </p:cNvSpPr>
          <p:nvPr>
            <p:ph type="body" sz="quarter" idx="11" hasCustomPrompt="1"/>
          </p:nvPr>
        </p:nvSpPr>
        <p:spPr>
          <a:xfrm>
            <a:off x="2931376" y="2117501"/>
            <a:ext cx="2783416" cy="364548"/>
          </a:xfrm>
          <a:prstGeom prst="rect">
            <a:avLst/>
          </a:prstGeom>
        </p:spPr>
        <p:txBody>
          <a:bodyPr anchor="ctr"/>
          <a:lstStyle>
            <a:lvl1pPr marL="0" indent="0">
              <a:buNone/>
              <a:defRPr sz="2000">
                <a:solidFill>
                  <a:schemeClr val="accent1"/>
                </a:solidFill>
              </a:defRPr>
            </a:lvl1pPr>
          </a:lstStyle>
          <a:p>
            <a:pPr lvl="0"/>
            <a:r>
              <a:rPr lang="en-US"/>
              <a:t>Insert - title</a:t>
            </a:r>
          </a:p>
        </p:txBody>
      </p:sp>
      <p:sp>
        <p:nvSpPr>
          <p:cNvPr id="4" name="Text Placeholder 15">
            <a:extLst>
              <a:ext uri="{FF2B5EF4-FFF2-40B4-BE49-F238E27FC236}">
                <a16:creationId xmlns:a16="http://schemas.microsoft.com/office/drawing/2014/main" id="{932A5F43-950E-8B47-94EA-AF7AF209DABC}"/>
              </a:ext>
            </a:extLst>
          </p:cNvPr>
          <p:cNvSpPr>
            <a:spLocks noGrp="1"/>
          </p:cNvSpPr>
          <p:nvPr>
            <p:ph type="body" sz="quarter" idx="12" hasCustomPrompt="1"/>
          </p:nvPr>
        </p:nvSpPr>
        <p:spPr>
          <a:xfrm>
            <a:off x="2931377" y="2482054"/>
            <a:ext cx="2783416" cy="1467585"/>
          </a:xfrm>
          <a:prstGeom prst="rect">
            <a:avLst/>
          </a:prstGeom>
        </p:spPr>
        <p:txBody>
          <a:bodyPr/>
          <a:lstStyle>
            <a:lvl1pPr marL="0" indent="0">
              <a:lnSpc>
                <a:spcPct val="120000"/>
              </a:lnSpc>
              <a:buNone/>
              <a:defRPr sz="1800" b="0"/>
            </a:lvl1pPr>
          </a:lstStyle>
          <a:p>
            <a:pPr lvl="0"/>
            <a:r>
              <a:rPr lang="en-US" dirty="0"/>
              <a:t>Insert - body</a:t>
            </a:r>
          </a:p>
        </p:txBody>
      </p:sp>
      <p:sp>
        <p:nvSpPr>
          <p:cNvPr id="5" name="Text Placeholder 3">
            <a:extLst>
              <a:ext uri="{FF2B5EF4-FFF2-40B4-BE49-F238E27FC236}">
                <a16:creationId xmlns:a16="http://schemas.microsoft.com/office/drawing/2014/main" id="{E4E9FC34-E90C-434A-9C45-972952602D49}"/>
              </a:ext>
            </a:extLst>
          </p:cNvPr>
          <p:cNvSpPr>
            <a:spLocks noGrp="1"/>
          </p:cNvSpPr>
          <p:nvPr>
            <p:ph type="body" sz="quarter" idx="13" hasCustomPrompt="1"/>
          </p:nvPr>
        </p:nvSpPr>
        <p:spPr>
          <a:xfrm>
            <a:off x="8855227" y="2117501"/>
            <a:ext cx="2783416" cy="364548"/>
          </a:xfrm>
          <a:prstGeom prst="rect">
            <a:avLst/>
          </a:prstGeom>
        </p:spPr>
        <p:txBody>
          <a:bodyPr anchor="ctr"/>
          <a:lstStyle>
            <a:lvl1pPr marL="0" indent="0">
              <a:buNone/>
              <a:defRPr sz="2000">
                <a:solidFill>
                  <a:schemeClr val="accent1"/>
                </a:solidFill>
              </a:defRPr>
            </a:lvl1pPr>
          </a:lstStyle>
          <a:p>
            <a:pPr lvl="0"/>
            <a:r>
              <a:rPr lang="en-US"/>
              <a:t>Insert - title</a:t>
            </a:r>
          </a:p>
        </p:txBody>
      </p:sp>
      <p:sp>
        <p:nvSpPr>
          <p:cNvPr id="6" name="Text Placeholder 15">
            <a:extLst>
              <a:ext uri="{FF2B5EF4-FFF2-40B4-BE49-F238E27FC236}">
                <a16:creationId xmlns:a16="http://schemas.microsoft.com/office/drawing/2014/main" id="{C2F0853A-27BA-8B40-A492-C5A988686542}"/>
              </a:ext>
            </a:extLst>
          </p:cNvPr>
          <p:cNvSpPr>
            <a:spLocks noGrp="1"/>
          </p:cNvSpPr>
          <p:nvPr>
            <p:ph type="body" sz="quarter" idx="14" hasCustomPrompt="1"/>
          </p:nvPr>
        </p:nvSpPr>
        <p:spPr>
          <a:xfrm>
            <a:off x="8855229" y="2482054"/>
            <a:ext cx="2783416" cy="1467585"/>
          </a:xfrm>
          <a:prstGeom prst="rect">
            <a:avLst/>
          </a:prstGeom>
        </p:spPr>
        <p:txBody>
          <a:bodyPr/>
          <a:lstStyle>
            <a:lvl1pPr marL="0" indent="0">
              <a:lnSpc>
                <a:spcPct val="120000"/>
              </a:lnSpc>
              <a:buNone/>
              <a:defRPr sz="1800" b="0"/>
            </a:lvl1pPr>
          </a:lstStyle>
          <a:p>
            <a:pPr lvl="0"/>
            <a:r>
              <a:rPr lang="en-US"/>
              <a:t>Insert - body</a:t>
            </a:r>
          </a:p>
        </p:txBody>
      </p:sp>
      <p:sp>
        <p:nvSpPr>
          <p:cNvPr id="7" name="Text Placeholder 3">
            <a:extLst>
              <a:ext uri="{FF2B5EF4-FFF2-40B4-BE49-F238E27FC236}">
                <a16:creationId xmlns:a16="http://schemas.microsoft.com/office/drawing/2014/main" id="{A109AAA8-2686-E941-BBED-E34DDEC07CF4}"/>
              </a:ext>
            </a:extLst>
          </p:cNvPr>
          <p:cNvSpPr>
            <a:spLocks noGrp="1"/>
          </p:cNvSpPr>
          <p:nvPr>
            <p:ph type="body" sz="quarter" idx="15" hasCustomPrompt="1"/>
          </p:nvPr>
        </p:nvSpPr>
        <p:spPr>
          <a:xfrm>
            <a:off x="2942727" y="4446092"/>
            <a:ext cx="2783416" cy="364548"/>
          </a:xfrm>
          <a:prstGeom prst="rect">
            <a:avLst/>
          </a:prstGeom>
        </p:spPr>
        <p:txBody>
          <a:bodyPr anchor="ctr"/>
          <a:lstStyle>
            <a:lvl1pPr marL="0" indent="0">
              <a:buNone/>
              <a:defRPr sz="2000">
                <a:solidFill>
                  <a:schemeClr val="accent1"/>
                </a:solidFill>
              </a:defRPr>
            </a:lvl1pPr>
          </a:lstStyle>
          <a:p>
            <a:pPr lvl="0"/>
            <a:r>
              <a:rPr lang="en-US"/>
              <a:t>Insert - title</a:t>
            </a:r>
          </a:p>
        </p:txBody>
      </p:sp>
      <p:sp>
        <p:nvSpPr>
          <p:cNvPr id="8" name="Text Placeholder 15">
            <a:extLst>
              <a:ext uri="{FF2B5EF4-FFF2-40B4-BE49-F238E27FC236}">
                <a16:creationId xmlns:a16="http://schemas.microsoft.com/office/drawing/2014/main" id="{CCB9793B-7D1B-8043-890C-AF98D34BD32D}"/>
              </a:ext>
            </a:extLst>
          </p:cNvPr>
          <p:cNvSpPr>
            <a:spLocks noGrp="1"/>
          </p:cNvSpPr>
          <p:nvPr>
            <p:ph type="body" sz="quarter" idx="16" hasCustomPrompt="1"/>
          </p:nvPr>
        </p:nvSpPr>
        <p:spPr>
          <a:xfrm>
            <a:off x="2942728" y="4810645"/>
            <a:ext cx="2783416" cy="1467585"/>
          </a:xfrm>
          <a:prstGeom prst="rect">
            <a:avLst/>
          </a:prstGeom>
        </p:spPr>
        <p:txBody>
          <a:bodyPr/>
          <a:lstStyle>
            <a:lvl1pPr marL="0" indent="0">
              <a:lnSpc>
                <a:spcPct val="120000"/>
              </a:lnSpc>
              <a:buNone/>
              <a:defRPr sz="1800" b="0"/>
            </a:lvl1pPr>
          </a:lstStyle>
          <a:p>
            <a:pPr lvl="0"/>
            <a:r>
              <a:rPr lang="en-US"/>
              <a:t>Insert - body</a:t>
            </a:r>
          </a:p>
        </p:txBody>
      </p:sp>
      <p:sp>
        <p:nvSpPr>
          <p:cNvPr id="9" name="Text Placeholder 3">
            <a:extLst>
              <a:ext uri="{FF2B5EF4-FFF2-40B4-BE49-F238E27FC236}">
                <a16:creationId xmlns:a16="http://schemas.microsoft.com/office/drawing/2014/main" id="{B0ED2BBA-7975-904D-A5CA-ECBA913D23B6}"/>
              </a:ext>
            </a:extLst>
          </p:cNvPr>
          <p:cNvSpPr>
            <a:spLocks noGrp="1"/>
          </p:cNvSpPr>
          <p:nvPr>
            <p:ph type="body" sz="quarter" idx="17" hasCustomPrompt="1"/>
          </p:nvPr>
        </p:nvSpPr>
        <p:spPr>
          <a:xfrm>
            <a:off x="8857345" y="4438784"/>
            <a:ext cx="2783416" cy="364548"/>
          </a:xfrm>
          <a:prstGeom prst="rect">
            <a:avLst/>
          </a:prstGeom>
        </p:spPr>
        <p:txBody>
          <a:bodyPr anchor="ctr"/>
          <a:lstStyle>
            <a:lvl1pPr marL="0" indent="0">
              <a:buNone/>
              <a:defRPr sz="2000">
                <a:solidFill>
                  <a:schemeClr val="accent1"/>
                </a:solidFill>
              </a:defRPr>
            </a:lvl1pPr>
          </a:lstStyle>
          <a:p>
            <a:pPr lvl="0"/>
            <a:r>
              <a:rPr lang="en-US"/>
              <a:t>Insert - title</a:t>
            </a:r>
          </a:p>
        </p:txBody>
      </p:sp>
      <p:sp>
        <p:nvSpPr>
          <p:cNvPr id="10" name="Text Placeholder 15">
            <a:extLst>
              <a:ext uri="{FF2B5EF4-FFF2-40B4-BE49-F238E27FC236}">
                <a16:creationId xmlns:a16="http://schemas.microsoft.com/office/drawing/2014/main" id="{83A78894-4E3C-F54C-8F59-CE8A0FA12B3C}"/>
              </a:ext>
            </a:extLst>
          </p:cNvPr>
          <p:cNvSpPr>
            <a:spLocks noGrp="1"/>
          </p:cNvSpPr>
          <p:nvPr>
            <p:ph type="body" sz="quarter" idx="18" hasCustomPrompt="1"/>
          </p:nvPr>
        </p:nvSpPr>
        <p:spPr>
          <a:xfrm>
            <a:off x="8857346" y="4803337"/>
            <a:ext cx="2783416" cy="1467585"/>
          </a:xfrm>
          <a:prstGeom prst="rect">
            <a:avLst/>
          </a:prstGeom>
        </p:spPr>
        <p:txBody>
          <a:bodyPr/>
          <a:lstStyle>
            <a:lvl1pPr marL="0" indent="0">
              <a:lnSpc>
                <a:spcPct val="120000"/>
              </a:lnSpc>
              <a:buNone/>
              <a:defRPr sz="1800" b="0"/>
            </a:lvl1pPr>
          </a:lstStyle>
          <a:p>
            <a:pPr lvl="0"/>
            <a:r>
              <a:rPr lang="en-US"/>
              <a:t>Insert - body</a:t>
            </a:r>
          </a:p>
        </p:txBody>
      </p:sp>
      <p:pic>
        <p:nvPicPr>
          <p:cNvPr id="11" name="Picture 10" descr="A picture containing sign, sitting, black, white&#10;&#10;Description automatically generated">
            <a:extLst>
              <a:ext uri="{FF2B5EF4-FFF2-40B4-BE49-F238E27FC236}">
                <a16:creationId xmlns:a16="http://schemas.microsoft.com/office/drawing/2014/main" id="{F10B68C6-4C97-DB4B-954C-AA40F113480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sp>
        <p:nvSpPr>
          <p:cNvPr id="13" name="Shape 20">
            <a:extLst>
              <a:ext uri="{FF2B5EF4-FFF2-40B4-BE49-F238E27FC236}">
                <a16:creationId xmlns:a16="http://schemas.microsoft.com/office/drawing/2014/main" id="{8E46F088-975C-C649-AE17-917F0A716C27}"/>
              </a:ext>
            </a:extLst>
          </p:cNvPr>
          <p:cNvSpPr/>
          <p:nvPr userDrawn="1"/>
        </p:nvSpPr>
        <p:spPr>
          <a:xfrm flipV="1">
            <a:off x="395287" y="886441"/>
            <a:ext cx="11401426" cy="0"/>
          </a:xfrm>
          <a:prstGeom prst="line">
            <a:avLst/>
          </a:prstGeom>
          <a:ln w="12700">
            <a:solidFill>
              <a:schemeClr val="bg2"/>
            </a:solidFill>
            <a:miter/>
          </a:ln>
        </p:spPr>
        <p:txBody>
          <a:bodyPr lIns="22860" rIns="22860"/>
          <a:lstStyle/>
          <a:p>
            <a:endParaRPr sz="451"/>
          </a:p>
        </p:txBody>
      </p:sp>
      <p:pic>
        <p:nvPicPr>
          <p:cNvPr id="14" name="Picture 13" descr="A close up of a sign&#10;&#10;Description automatically generated">
            <a:extLst>
              <a:ext uri="{FF2B5EF4-FFF2-40B4-BE49-F238E27FC236}">
                <a16:creationId xmlns:a16="http://schemas.microsoft.com/office/drawing/2014/main" id="{18D63B37-EAAD-F447-BE46-011871CEDD3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2682" y="361606"/>
            <a:ext cx="1103523" cy="380767"/>
          </a:xfrm>
          <a:prstGeom prst="rect">
            <a:avLst/>
          </a:prstGeom>
        </p:spPr>
      </p:pic>
      <p:sp>
        <p:nvSpPr>
          <p:cNvPr id="15" name="Picture Placeholder 4">
            <a:extLst>
              <a:ext uri="{FF2B5EF4-FFF2-40B4-BE49-F238E27FC236}">
                <a16:creationId xmlns:a16="http://schemas.microsoft.com/office/drawing/2014/main" id="{192E1DB6-EE9D-8F4D-AAC8-2DCC07F62BAC}"/>
              </a:ext>
            </a:extLst>
          </p:cNvPr>
          <p:cNvSpPr>
            <a:spLocks noGrp="1"/>
          </p:cNvSpPr>
          <p:nvPr>
            <p:ph type="pic" sz="quarter" idx="22" hasCustomPrompt="1"/>
          </p:nvPr>
        </p:nvSpPr>
        <p:spPr>
          <a:xfrm>
            <a:off x="1699697" y="301625"/>
            <a:ext cx="1103312" cy="503238"/>
          </a:xfrm>
          <a:prstGeom prst="rect">
            <a:avLst/>
          </a:prstGeom>
          <a:pattFill prst="pct90">
            <a:fgClr>
              <a:schemeClr val="accent3">
                <a:lumMod val="40000"/>
                <a:lumOff val="60000"/>
              </a:schemeClr>
            </a:fgClr>
            <a:bgClr>
              <a:schemeClr val="bg1"/>
            </a:bgClr>
          </a:pattFill>
        </p:spPr>
        <p:txBody>
          <a:bodyPr/>
          <a:lstStyle>
            <a:lvl1pPr marL="0" indent="0">
              <a:lnSpc>
                <a:spcPct val="100000"/>
              </a:lnSpc>
              <a:spcBef>
                <a:spcPts val="0"/>
              </a:spcBef>
              <a:buNone/>
              <a:defRPr sz="1400"/>
            </a:lvl1pPr>
          </a:lstStyle>
          <a:p>
            <a:r>
              <a:rPr lang="en-US"/>
              <a:t>Partner</a:t>
            </a:r>
          </a:p>
          <a:p>
            <a:r>
              <a:rPr lang="en-US"/>
              <a:t>logo</a:t>
            </a:r>
          </a:p>
        </p:txBody>
      </p:sp>
      <p:sp>
        <p:nvSpPr>
          <p:cNvPr id="17" name="Picture Placeholder 2">
            <a:extLst>
              <a:ext uri="{FF2B5EF4-FFF2-40B4-BE49-F238E27FC236}">
                <a16:creationId xmlns:a16="http://schemas.microsoft.com/office/drawing/2014/main" id="{49BA6A9A-D43C-F74A-A9A5-8C6E08AB70AE}"/>
              </a:ext>
            </a:extLst>
          </p:cNvPr>
          <p:cNvSpPr>
            <a:spLocks noGrp="1"/>
          </p:cNvSpPr>
          <p:nvPr>
            <p:ph type="pic" sz="quarter" idx="23"/>
          </p:nvPr>
        </p:nvSpPr>
        <p:spPr>
          <a:xfrm>
            <a:off x="550863" y="2047355"/>
            <a:ext cx="2009167" cy="1996745"/>
          </a:xfrm>
          <a:prstGeom prst="ellipse">
            <a:avLst/>
          </a:prstGeom>
          <a:pattFill prst="pct40">
            <a:fgClr>
              <a:schemeClr val="accent3"/>
            </a:fgClr>
            <a:bgClr>
              <a:schemeClr val="bg1"/>
            </a:bgClr>
          </a:pattFill>
        </p:spPr>
        <p:txBody>
          <a:bodyPr/>
          <a:lstStyle/>
          <a:p>
            <a:endParaRPr lang="en-US"/>
          </a:p>
        </p:txBody>
      </p:sp>
      <p:sp>
        <p:nvSpPr>
          <p:cNvPr id="18" name="Picture Placeholder 2">
            <a:extLst>
              <a:ext uri="{FF2B5EF4-FFF2-40B4-BE49-F238E27FC236}">
                <a16:creationId xmlns:a16="http://schemas.microsoft.com/office/drawing/2014/main" id="{82E3121D-718B-0548-8893-8925DF0456C9}"/>
              </a:ext>
            </a:extLst>
          </p:cNvPr>
          <p:cNvSpPr>
            <a:spLocks noGrp="1"/>
          </p:cNvSpPr>
          <p:nvPr>
            <p:ph type="pic" sz="quarter" idx="24"/>
          </p:nvPr>
        </p:nvSpPr>
        <p:spPr>
          <a:xfrm>
            <a:off x="550863" y="4348796"/>
            <a:ext cx="2009167" cy="1996745"/>
          </a:xfrm>
          <a:prstGeom prst="ellipse">
            <a:avLst/>
          </a:prstGeom>
          <a:pattFill prst="pct40">
            <a:fgClr>
              <a:schemeClr val="accent3"/>
            </a:fgClr>
            <a:bgClr>
              <a:schemeClr val="bg1"/>
            </a:bgClr>
          </a:pattFill>
        </p:spPr>
        <p:txBody>
          <a:bodyPr/>
          <a:lstStyle/>
          <a:p>
            <a:endParaRPr lang="en-US"/>
          </a:p>
        </p:txBody>
      </p:sp>
      <p:sp>
        <p:nvSpPr>
          <p:cNvPr id="19" name="Picture Placeholder 2">
            <a:extLst>
              <a:ext uri="{FF2B5EF4-FFF2-40B4-BE49-F238E27FC236}">
                <a16:creationId xmlns:a16="http://schemas.microsoft.com/office/drawing/2014/main" id="{2208C385-9917-3F48-A6DF-5D9D7FAB7EB8}"/>
              </a:ext>
            </a:extLst>
          </p:cNvPr>
          <p:cNvSpPr>
            <a:spLocks noGrp="1"/>
          </p:cNvSpPr>
          <p:nvPr>
            <p:ph type="pic" sz="quarter" idx="25"/>
          </p:nvPr>
        </p:nvSpPr>
        <p:spPr>
          <a:xfrm>
            <a:off x="6465858" y="2047355"/>
            <a:ext cx="2009167" cy="1996745"/>
          </a:xfrm>
          <a:prstGeom prst="ellipse">
            <a:avLst/>
          </a:prstGeom>
          <a:pattFill prst="pct40">
            <a:fgClr>
              <a:schemeClr val="accent3"/>
            </a:fgClr>
            <a:bgClr>
              <a:schemeClr val="bg1"/>
            </a:bgClr>
          </a:pattFill>
        </p:spPr>
        <p:txBody>
          <a:bodyPr/>
          <a:lstStyle/>
          <a:p>
            <a:endParaRPr lang="en-US"/>
          </a:p>
        </p:txBody>
      </p:sp>
      <p:sp>
        <p:nvSpPr>
          <p:cNvPr id="20" name="Picture Placeholder 2">
            <a:extLst>
              <a:ext uri="{FF2B5EF4-FFF2-40B4-BE49-F238E27FC236}">
                <a16:creationId xmlns:a16="http://schemas.microsoft.com/office/drawing/2014/main" id="{395B2270-5B20-7041-BE8B-C9F2D664A1FB}"/>
              </a:ext>
            </a:extLst>
          </p:cNvPr>
          <p:cNvSpPr>
            <a:spLocks noGrp="1"/>
          </p:cNvSpPr>
          <p:nvPr>
            <p:ph type="pic" sz="quarter" idx="26"/>
          </p:nvPr>
        </p:nvSpPr>
        <p:spPr>
          <a:xfrm>
            <a:off x="6465858" y="4348796"/>
            <a:ext cx="2009167" cy="1996745"/>
          </a:xfrm>
          <a:prstGeom prst="ellipse">
            <a:avLst/>
          </a:prstGeom>
          <a:pattFill prst="pct40">
            <a:fgClr>
              <a:schemeClr val="accent3"/>
            </a:fgClr>
            <a:bgClr>
              <a:schemeClr val="bg1"/>
            </a:bgClr>
          </a:pattFill>
        </p:spPr>
        <p:txBody>
          <a:bodyPr/>
          <a:lstStyle/>
          <a:p>
            <a:endParaRPr lang="en-US"/>
          </a:p>
        </p:txBody>
      </p:sp>
      <p:sp>
        <p:nvSpPr>
          <p:cNvPr id="21" name="Text Placeholder 12">
            <a:extLst>
              <a:ext uri="{FF2B5EF4-FFF2-40B4-BE49-F238E27FC236}">
                <a16:creationId xmlns:a16="http://schemas.microsoft.com/office/drawing/2014/main" id="{D6D444F5-58DB-7C4A-AF56-46FAD1530F9A}"/>
              </a:ext>
            </a:extLst>
          </p:cNvPr>
          <p:cNvSpPr>
            <a:spLocks noGrp="1"/>
          </p:cNvSpPr>
          <p:nvPr>
            <p:ph type="body" sz="quarter" idx="27" hasCustomPrompt="1"/>
          </p:nvPr>
        </p:nvSpPr>
        <p:spPr>
          <a:xfrm>
            <a:off x="550863" y="1019669"/>
            <a:ext cx="11087780" cy="608687"/>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3200" b="1" i="0">
                <a:solidFill>
                  <a:schemeClr val="bg1"/>
                </a:solidFill>
                <a:latin typeface="Century Gothic" panose="020B0502020202020204" pitchFamily="34" charset="0"/>
              </a:defRPr>
            </a:lvl1pPr>
          </a:lstStyle>
          <a:p>
            <a:pPr lvl="0"/>
            <a:r>
              <a:rPr lang="en-US"/>
              <a:t>Insert – unit title</a:t>
            </a:r>
          </a:p>
        </p:txBody>
      </p:sp>
      <p:sp>
        <p:nvSpPr>
          <p:cNvPr id="22" name="Title 1">
            <a:extLst>
              <a:ext uri="{FF2B5EF4-FFF2-40B4-BE49-F238E27FC236}">
                <a16:creationId xmlns:a16="http://schemas.microsoft.com/office/drawing/2014/main" id="{F675FDC6-17B2-6946-A05D-BD004DF8FFA5}"/>
              </a:ext>
            </a:extLst>
          </p:cNvPr>
          <p:cNvSpPr>
            <a:spLocks noGrp="1"/>
          </p:cNvSpPr>
          <p:nvPr>
            <p:ph type="title"/>
          </p:nvPr>
        </p:nvSpPr>
        <p:spPr>
          <a:xfrm>
            <a:off x="6333638" y="379138"/>
            <a:ext cx="4944533" cy="273845"/>
          </a:xfrm>
          <a:prstGeom prst="rect">
            <a:avLst/>
          </a:prstGeom>
        </p:spPr>
        <p:txBody>
          <a:bodyPr/>
          <a:lstStyle>
            <a:lvl1pPr algn="r">
              <a:defRPr sz="1000" b="1" i="0">
                <a:solidFill>
                  <a:srgbClr val="25233F"/>
                </a:solidFill>
                <a:latin typeface="Century Gothic" panose="020B0502020202020204" pitchFamily="34" charset="0"/>
              </a:defRPr>
            </a:lvl1pPr>
          </a:lstStyle>
          <a:p>
            <a:r>
              <a:rPr lang="en-US"/>
              <a:t>Click to edit Master title style</a:t>
            </a:r>
          </a:p>
        </p:txBody>
      </p:sp>
    </p:spTree>
    <p:extLst>
      <p:ext uri="{BB962C8B-B14F-4D97-AF65-F5344CB8AC3E}">
        <p14:creationId xmlns:p14="http://schemas.microsoft.com/office/powerpoint/2010/main" val="3187975237"/>
      </p:ext>
    </p:extLst>
  </p:cSld>
  <p:clrMapOvr>
    <a:masterClrMapping/>
  </p:clrMapOvr>
  <p:transition spd="med"/>
  <p:extLst>
    <p:ext uri="{DCECCB84-F9BA-43D5-87BE-67443E8EF086}">
      <p15:sldGuideLst xmlns:p15="http://schemas.microsoft.com/office/powerpoint/2012/main">
        <p15:guide id="1" orient="horz" pos="1026"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iz Question">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88C26002-16B8-C74A-9975-AD1B77950BFC}"/>
              </a:ext>
            </a:extLst>
          </p:cNvPr>
          <p:cNvSpPr>
            <a:spLocks/>
          </p:cNvSpPr>
          <p:nvPr userDrawn="1"/>
        </p:nvSpPr>
        <p:spPr>
          <a:xfrm>
            <a:off x="9413201" y="2759965"/>
            <a:ext cx="1620000" cy="1620000"/>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093"/>
            <a:endParaRPr lang="en-US" sz="1100">
              <a:solidFill>
                <a:schemeClr val="accent2"/>
              </a:solidFill>
              <a:latin typeface="Helvetica Neue Medium"/>
              <a:ea typeface="Helvetica Neue Medium"/>
              <a:cs typeface="Helvetica Neue Medium"/>
              <a:sym typeface="Helvetica Neue Medium"/>
            </a:endParaRPr>
          </a:p>
        </p:txBody>
      </p:sp>
      <p:sp>
        <p:nvSpPr>
          <p:cNvPr id="4" name="Oval 3">
            <a:extLst>
              <a:ext uri="{FF2B5EF4-FFF2-40B4-BE49-F238E27FC236}">
                <a16:creationId xmlns:a16="http://schemas.microsoft.com/office/drawing/2014/main" id="{C7D46137-65EA-5C43-962C-C3264D585B4E}"/>
              </a:ext>
            </a:extLst>
          </p:cNvPr>
          <p:cNvSpPr>
            <a:spLocks/>
          </p:cNvSpPr>
          <p:nvPr userDrawn="1"/>
        </p:nvSpPr>
        <p:spPr>
          <a:xfrm>
            <a:off x="1158267" y="2759965"/>
            <a:ext cx="1620000" cy="1620000"/>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093"/>
            <a:endParaRPr lang="en-US" sz="1100">
              <a:solidFill>
                <a:schemeClr val="accent2"/>
              </a:solidFill>
              <a:latin typeface="Helvetica Neue Medium"/>
              <a:ea typeface="Helvetica Neue Medium"/>
              <a:cs typeface="Helvetica Neue Medium"/>
              <a:sym typeface="Helvetica Neue Medium"/>
            </a:endParaRPr>
          </a:p>
        </p:txBody>
      </p:sp>
      <p:sp>
        <p:nvSpPr>
          <p:cNvPr id="5" name="Oval 4">
            <a:extLst>
              <a:ext uri="{FF2B5EF4-FFF2-40B4-BE49-F238E27FC236}">
                <a16:creationId xmlns:a16="http://schemas.microsoft.com/office/drawing/2014/main" id="{761E0507-AFC1-6442-AB85-FC9B605F7F6C}"/>
              </a:ext>
            </a:extLst>
          </p:cNvPr>
          <p:cNvSpPr/>
          <p:nvPr userDrawn="1"/>
        </p:nvSpPr>
        <p:spPr>
          <a:xfrm>
            <a:off x="3946790" y="1549987"/>
            <a:ext cx="4320000" cy="4320000"/>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093"/>
            <a:endParaRPr lang="en-US" sz="1100">
              <a:solidFill>
                <a:schemeClr val="accent2"/>
              </a:solidFill>
              <a:latin typeface="Helvetica Neue Medium"/>
              <a:ea typeface="Helvetica Neue Medium"/>
              <a:cs typeface="Helvetica Neue Medium"/>
              <a:sym typeface="Helvetica Neue Medium"/>
            </a:endParaRPr>
          </a:p>
        </p:txBody>
      </p:sp>
      <p:sp>
        <p:nvSpPr>
          <p:cNvPr id="6" name="Text Placeholder 9">
            <a:extLst>
              <a:ext uri="{FF2B5EF4-FFF2-40B4-BE49-F238E27FC236}">
                <a16:creationId xmlns:a16="http://schemas.microsoft.com/office/drawing/2014/main" id="{11FB7463-C1F7-AC41-A962-76307EDFA70A}"/>
              </a:ext>
            </a:extLst>
          </p:cNvPr>
          <p:cNvSpPr>
            <a:spLocks noGrp="1"/>
          </p:cNvSpPr>
          <p:nvPr>
            <p:ph type="body" sz="quarter" idx="11" hasCustomPrompt="1"/>
          </p:nvPr>
        </p:nvSpPr>
        <p:spPr>
          <a:xfrm>
            <a:off x="527562" y="3147960"/>
            <a:ext cx="2890287" cy="844010"/>
          </a:xfrm>
          <a:prstGeom prst="rect">
            <a:avLst/>
          </a:prstGeom>
        </p:spPr>
        <p:txBody>
          <a:bodyPr anchor="ctr"/>
          <a:lstStyle>
            <a:lvl1pPr marL="0" indent="0" algn="ctr">
              <a:buNone/>
              <a:defRPr sz="1800" b="1" i="0">
                <a:solidFill>
                  <a:schemeClr val="bg1"/>
                </a:solidFill>
                <a:latin typeface="Century Gothic" panose="020B0502020202020204" pitchFamily="34" charset="0"/>
              </a:defRPr>
            </a:lvl1pPr>
          </a:lstStyle>
          <a:p>
            <a:pPr lvl="0"/>
            <a:r>
              <a:rPr lang="en-US" spc="300"/>
              <a:t>LESS</a:t>
            </a:r>
          </a:p>
        </p:txBody>
      </p:sp>
      <p:sp>
        <p:nvSpPr>
          <p:cNvPr id="7" name="Text Placeholder 16">
            <a:extLst>
              <a:ext uri="{FF2B5EF4-FFF2-40B4-BE49-F238E27FC236}">
                <a16:creationId xmlns:a16="http://schemas.microsoft.com/office/drawing/2014/main" id="{65597F22-9804-8240-B5C9-C48FE8FBEA40}"/>
              </a:ext>
            </a:extLst>
          </p:cNvPr>
          <p:cNvSpPr>
            <a:spLocks noGrp="1"/>
          </p:cNvSpPr>
          <p:nvPr>
            <p:ph type="body" sz="quarter" idx="12" hasCustomPrompt="1"/>
          </p:nvPr>
        </p:nvSpPr>
        <p:spPr>
          <a:xfrm>
            <a:off x="3928961" y="2558594"/>
            <a:ext cx="4363067" cy="1102949"/>
          </a:xfrm>
          <a:prstGeom prst="rect">
            <a:avLst/>
          </a:prstGeom>
        </p:spPr>
        <p:txBody>
          <a:bodyPr/>
          <a:lstStyle>
            <a:lvl1pPr marL="0" indent="0" algn="ctr">
              <a:buFontTx/>
              <a:buNone/>
              <a:defRPr sz="2400" b="1" i="0">
                <a:solidFill>
                  <a:schemeClr val="bg1"/>
                </a:solidFill>
                <a:latin typeface="Century Gothic" panose="020B0502020202020204" pitchFamily="34" charset="0"/>
              </a:defRPr>
            </a:lvl1pPr>
          </a:lstStyle>
          <a:p>
            <a:pPr lvl="0"/>
            <a:r>
              <a:rPr lang="en-US"/>
              <a:t>Insert - question</a:t>
            </a:r>
          </a:p>
        </p:txBody>
      </p:sp>
      <p:sp>
        <p:nvSpPr>
          <p:cNvPr id="8" name="Text Placeholder 16">
            <a:extLst>
              <a:ext uri="{FF2B5EF4-FFF2-40B4-BE49-F238E27FC236}">
                <a16:creationId xmlns:a16="http://schemas.microsoft.com/office/drawing/2014/main" id="{83363E8B-547A-9342-95E2-0A9004C2B437}"/>
              </a:ext>
            </a:extLst>
          </p:cNvPr>
          <p:cNvSpPr>
            <a:spLocks noGrp="1"/>
          </p:cNvSpPr>
          <p:nvPr>
            <p:ph type="body" sz="quarter" idx="13" hasCustomPrompt="1"/>
          </p:nvPr>
        </p:nvSpPr>
        <p:spPr>
          <a:xfrm>
            <a:off x="3925257" y="4217668"/>
            <a:ext cx="4363067" cy="1102949"/>
          </a:xfrm>
          <a:prstGeom prst="rect">
            <a:avLst/>
          </a:prstGeom>
        </p:spPr>
        <p:txBody>
          <a:bodyPr/>
          <a:lstStyle>
            <a:lvl1pPr marL="0" indent="0" algn="ctr">
              <a:buFontTx/>
              <a:buNone/>
              <a:defRPr sz="6000" b="1" i="0">
                <a:solidFill>
                  <a:schemeClr val="bg1"/>
                </a:solidFill>
                <a:latin typeface="Century Gothic" panose="020B0502020202020204" pitchFamily="34" charset="0"/>
              </a:defRPr>
            </a:lvl1pPr>
          </a:lstStyle>
          <a:p>
            <a:pPr lvl="0"/>
            <a:r>
              <a:rPr lang="en-US"/>
              <a:t>##</a:t>
            </a:r>
          </a:p>
        </p:txBody>
      </p:sp>
      <p:sp>
        <p:nvSpPr>
          <p:cNvPr id="9" name="Text Placeholder 9">
            <a:extLst>
              <a:ext uri="{FF2B5EF4-FFF2-40B4-BE49-F238E27FC236}">
                <a16:creationId xmlns:a16="http://schemas.microsoft.com/office/drawing/2014/main" id="{C34ABF7D-F0DA-EE48-B7B1-E4F3E7E95E2D}"/>
              </a:ext>
            </a:extLst>
          </p:cNvPr>
          <p:cNvSpPr>
            <a:spLocks noGrp="1"/>
          </p:cNvSpPr>
          <p:nvPr>
            <p:ph type="body" sz="quarter" idx="14" hasCustomPrompt="1"/>
          </p:nvPr>
        </p:nvSpPr>
        <p:spPr>
          <a:xfrm>
            <a:off x="8795731" y="3170367"/>
            <a:ext cx="2890287" cy="844010"/>
          </a:xfrm>
          <a:prstGeom prst="rect">
            <a:avLst/>
          </a:prstGeom>
        </p:spPr>
        <p:txBody>
          <a:bodyPr anchor="ctr"/>
          <a:lstStyle>
            <a:lvl1pPr marL="0" indent="0" algn="ctr">
              <a:buNone/>
              <a:defRPr sz="1800" b="1" i="0">
                <a:solidFill>
                  <a:schemeClr val="bg1"/>
                </a:solidFill>
                <a:latin typeface="Century Gothic" panose="020B0502020202020204" pitchFamily="34" charset="0"/>
              </a:defRPr>
            </a:lvl1pPr>
          </a:lstStyle>
          <a:p>
            <a:pPr lvl="0"/>
            <a:r>
              <a:rPr lang="en-US" spc="300"/>
              <a:t>MORE</a:t>
            </a:r>
          </a:p>
        </p:txBody>
      </p:sp>
      <p:pic>
        <p:nvPicPr>
          <p:cNvPr id="10" name="Picture 9" descr="A picture containing sign, sitting, black, white&#10;&#10;Description automatically generated">
            <a:extLst>
              <a:ext uri="{FF2B5EF4-FFF2-40B4-BE49-F238E27FC236}">
                <a16:creationId xmlns:a16="http://schemas.microsoft.com/office/drawing/2014/main" id="{E49C576D-AFEE-684C-A9B2-ADCB12291CC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sp>
        <p:nvSpPr>
          <p:cNvPr id="11" name="Title 1">
            <a:extLst>
              <a:ext uri="{FF2B5EF4-FFF2-40B4-BE49-F238E27FC236}">
                <a16:creationId xmlns:a16="http://schemas.microsoft.com/office/drawing/2014/main" id="{98572B17-F0F5-A546-A2DA-49D3BC623475}"/>
              </a:ext>
            </a:extLst>
          </p:cNvPr>
          <p:cNvSpPr>
            <a:spLocks noGrp="1"/>
          </p:cNvSpPr>
          <p:nvPr>
            <p:ph type="title"/>
          </p:nvPr>
        </p:nvSpPr>
        <p:spPr>
          <a:xfrm>
            <a:off x="6333638" y="379138"/>
            <a:ext cx="4944533" cy="273845"/>
          </a:xfrm>
          <a:prstGeom prst="rect">
            <a:avLst/>
          </a:prstGeom>
        </p:spPr>
        <p:txBody>
          <a:bodyPr/>
          <a:lstStyle>
            <a:lvl1pPr algn="r">
              <a:defRPr sz="1000" b="1" i="0">
                <a:solidFill>
                  <a:srgbClr val="25233F"/>
                </a:solidFill>
                <a:latin typeface="Century Gothic" panose="020B0502020202020204" pitchFamily="34" charset="0"/>
              </a:defRPr>
            </a:lvl1pPr>
          </a:lstStyle>
          <a:p>
            <a:r>
              <a:rPr lang="en-US"/>
              <a:t>Click to edit Master title style</a:t>
            </a:r>
          </a:p>
        </p:txBody>
      </p:sp>
      <p:sp>
        <p:nvSpPr>
          <p:cNvPr id="12" name="Shape 20">
            <a:extLst>
              <a:ext uri="{FF2B5EF4-FFF2-40B4-BE49-F238E27FC236}">
                <a16:creationId xmlns:a16="http://schemas.microsoft.com/office/drawing/2014/main" id="{E1B618F4-9C5E-4E48-8E53-4F90F8FC70A0}"/>
              </a:ext>
            </a:extLst>
          </p:cNvPr>
          <p:cNvSpPr/>
          <p:nvPr userDrawn="1"/>
        </p:nvSpPr>
        <p:spPr>
          <a:xfrm flipV="1">
            <a:off x="395287" y="886441"/>
            <a:ext cx="11401426" cy="0"/>
          </a:xfrm>
          <a:prstGeom prst="line">
            <a:avLst/>
          </a:prstGeom>
          <a:ln w="12700">
            <a:solidFill>
              <a:schemeClr val="bg2"/>
            </a:solidFill>
            <a:miter/>
          </a:ln>
        </p:spPr>
        <p:txBody>
          <a:bodyPr lIns="22860" rIns="22860"/>
          <a:lstStyle/>
          <a:p>
            <a:endParaRPr sz="451"/>
          </a:p>
        </p:txBody>
      </p:sp>
      <p:pic>
        <p:nvPicPr>
          <p:cNvPr id="13" name="Picture 12" descr="A close up of a sign&#10;&#10;Description automatically generated">
            <a:extLst>
              <a:ext uri="{FF2B5EF4-FFF2-40B4-BE49-F238E27FC236}">
                <a16:creationId xmlns:a16="http://schemas.microsoft.com/office/drawing/2014/main" id="{1BC8852A-D602-8746-88E0-D788C9C77A0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2682" y="361606"/>
            <a:ext cx="1103523" cy="380767"/>
          </a:xfrm>
          <a:prstGeom prst="rect">
            <a:avLst/>
          </a:prstGeom>
        </p:spPr>
      </p:pic>
      <p:sp>
        <p:nvSpPr>
          <p:cNvPr id="14" name="Picture Placeholder 4">
            <a:extLst>
              <a:ext uri="{FF2B5EF4-FFF2-40B4-BE49-F238E27FC236}">
                <a16:creationId xmlns:a16="http://schemas.microsoft.com/office/drawing/2014/main" id="{076A2F7A-2915-BE46-B739-BF51DF7E0BEC}"/>
              </a:ext>
            </a:extLst>
          </p:cNvPr>
          <p:cNvSpPr>
            <a:spLocks noGrp="1"/>
          </p:cNvSpPr>
          <p:nvPr>
            <p:ph type="pic" sz="quarter" idx="22" hasCustomPrompt="1"/>
          </p:nvPr>
        </p:nvSpPr>
        <p:spPr>
          <a:xfrm>
            <a:off x="1699697" y="301625"/>
            <a:ext cx="1103312" cy="503238"/>
          </a:xfrm>
          <a:prstGeom prst="rect">
            <a:avLst/>
          </a:prstGeom>
          <a:pattFill prst="pct90">
            <a:fgClr>
              <a:schemeClr val="accent3">
                <a:lumMod val="40000"/>
                <a:lumOff val="60000"/>
              </a:schemeClr>
            </a:fgClr>
            <a:bgClr>
              <a:schemeClr val="bg1"/>
            </a:bgClr>
          </a:pattFill>
        </p:spPr>
        <p:txBody>
          <a:bodyPr/>
          <a:lstStyle>
            <a:lvl1pPr marL="0" indent="0">
              <a:lnSpc>
                <a:spcPct val="100000"/>
              </a:lnSpc>
              <a:spcBef>
                <a:spcPts val="0"/>
              </a:spcBef>
              <a:buNone/>
              <a:defRPr sz="1400"/>
            </a:lvl1pPr>
          </a:lstStyle>
          <a:p>
            <a:r>
              <a:rPr lang="en-US"/>
              <a:t>Partner</a:t>
            </a:r>
          </a:p>
          <a:p>
            <a:r>
              <a:rPr lang="en-US"/>
              <a:t>logo</a:t>
            </a:r>
          </a:p>
        </p:txBody>
      </p:sp>
      <p:sp>
        <p:nvSpPr>
          <p:cNvPr id="16" name="Text Placeholder 12">
            <a:extLst>
              <a:ext uri="{FF2B5EF4-FFF2-40B4-BE49-F238E27FC236}">
                <a16:creationId xmlns:a16="http://schemas.microsoft.com/office/drawing/2014/main" id="{54498205-5A36-D546-B059-5F440B49D100}"/>
              </a:ext>
            </a:extLst>
          </p:cNvPr>
          <p:cNvSpPr>
            <a:spLocks noGrp="1"/>
          </p:cNvSpPr>
          <p:nvPr>
            <p:ph type="body" sz="quarter" idx="23" hasCustomPrompt="1"/>
          </p:nvPr>
        </p:nvSpPr>
        <p:spPr>
          <a:xfrm>
            <a:off x="550863" y="1019669"/>
            <a:ext cx="7053995" cy="641720"/>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3200" b="1" i="0">
                <a:solidFill>
                  <a:schemeClr val="bg1"/>
                </a:solidFill>
                <a:latin typeface="Century Gothic" panose="020B0502020202020204" pitchFamily="34" charset="0"/>
              </a:defRPr>
            </a:lvl1pPr>
          </a:lstStyle>
          <a:p>
            <a:pPr lvl="0"/>
            <a:r>
              <a:rPr lang="en-US"/>
              <a:t>Insert – unit title</a:t>
            </a:r>
          </a:p>
        </p:txBody>
      </p:sp>
    </p:spTree>
    <p:extLst>
      <p:ext uri="{BB962C8B-B14F-4D97-AF65-F5344CB8AC3E}">
        <p14:creationId xmlns:p14="http://schemas.microsoft.com/office/powerpoint/2010/main" val="3093074704"/>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iz Answer 1">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761E0507-AFC1-6442-AB85-FC9B605F7F6C}"/>
              </a:ext>
            </a:extLst>
          </p:cNvPr>
          <p:cNvSpPr/>
          <p:nvPr userDrawn="1"/>
        </p:nvSpPr>
        <p:spPr>
          <a:xfrm>
            <a:off x="3946790" y="1549987"/>
            <a:ext cx="4320000" cy="4320000"/>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093"/>
            <a:endParaRPr lang="en-US" sz="1100">
              <a:solidFill>
                <a:schemeClr val="accent2"/>
              </a:solidFill>
              <a:latin typeface="Helvetica Neue Medium"/>
              <a:ea typeface="Helvetica Neue Medium"/>
              <a:cs typeface="Helvetica Neue Medium"/>
              <a:sym typeface="Helvetica Neue Medium"/>
            </a:endParaRPr>
          </a:p>
        </p:txBody>
      </p:sp>
      <p:sp>
        <p:nvSpPr>
          <p:cNvPr id="7" name="Text Placeholder 16">
            <a:extLst>
              <a:ext uri="{FF2B5EF4-FFF2-40B4-BE49-F238E27FC236}">
                <a16:creationId xmlns:a16="http://schemas.microsoft.com/office/drawing/2014/main" id="{65597F22-9804-8240-B5C9-C48FE8FBEA40}"/>
              </a:ext>
            </a:extLst>
          </p:cNvPr>
          <p:cNvSpPr>
            <a:spLocks noGrp="1"/>
          </p:cNvSpPr>
          <p:nvPr>
            <p:ph type="body" sz="quarter" idx="12" hasCustomPrompt="1"/>
          </p:nvPr>
        </p:nvSpPr>
        <p:spPr>
          <a:xfrm>
            <a:off x="3928961" y="2558594"/>
            <a:ext cx="4363067" cy="1102949"/>
          </a:xfrm>
          <a:prstGeom prst="rect">
            <a:avLst/>
          </a:prstGeom>
        </p:spPr>
        <p:txBody>
          <a:bodyPr/>
          <a:lstStyle>
            <a:lvl1pPr marL="0" indent="0" algn="ctr">
              <a:buFontTx/>
              <a:buNone/>
              <a:defRPr sz="2400" b="1" i="0">
                <a:solidFill>
                  <a:schemeClr val="bg1"/>
                </a:solidFill>
                <a:latin typeface="Century Gothic" panose="020B0502020202020204" pitchFamily="34" charset="0"/>
              </a:defRPr>
            </a:lvl1pPr>
          </a:lstStyle>
          <a:p>
            <a:pPr lvl="0"/>
            <a:r>
              <a:rPr lang="en-US"/>
              <a:t>Insert - question</a:t>
            </a:r>
          </a:p>
        </p:txBody>
      </p:sp>
      <p:sp>
        <p:nvSpPr>
          <p:cNvPr id="8" name="Text Placeholder 16">
            <a:extLst>
              <a:ext uri="{FF2B5EF4-FFF2-40B4-BE49-F238E27FC236}">
                <a16:creationId xmlns:a16="http://schemas.microsoft.com/office/drawing/2014/main" id="{83363E8B-547A-9342-95E2-0A9004C2B437}"/>
              </a:ext>
            </a:extLst>
          </p:cNvPr>
          <p:cNvSpPr>
            <a:spLocks noGrp="1"/>
          </p:cNvSpPr>
          <p:nvPr>
            <p:ph type="body" sz="quarter" idx="13" hasCustomPrompt="1"/>
          </p:nvPr>
        </p:nvSpPr>
        <p:spPr>
          <a:xfrm>
            <a:off x="3925257" y="4217668"/>
            <a:ext cx="4363067" cy="1102949"/>
          </a:xfrm>
          <a:prstGeom prst="rect">
            <a:avLst/>
          </a:prstGeom>
        </p:spPr>
        <p:txBody>
          <a:bodyPr/>
          <a:lstStyle>
            <a:lvl1pPr marL="0" indent="0" algn="ctr">
              <a:buFontTx/>
              <a:buNone/>
              <a:defRPr sz="6000" b="1" i="0">
                <a:solidFill>
                  <a:schemeClr val="bg1"/>
                </a:solidFill>
                <a:latin typeface="Century Gothic" panose="020B0502020202020204" pitchFamily="34" charset="0"/>
              </a:defRPr>
            </a:lvl1pPr>
          </a:lstStyle>
          <a:p>
            <a:pPr lvl="0"/>
            <a:r>
              <a:rPr lang="en-US"/>
              <a:t>##</a:t>
            </a:r>
          </a:p>
        </p:txBody>
      </p:sp>
      <p:pic>
        <p:nvPicPr>
          <p:cNvPr id="10" name="Picture 9" descr="A picture containing sign, sitting, black, white&#10;&#10;Description automatically generated">
            <a:extLst>
              <a:ext uri="{FF2B5EF4-FFF2-40B4-BE49-F238E27FC236}">
                <a16:creationId xmlns:a16="http://schemas.microsoft.com/office/drawing/2014/main" id="{E49C576D-AFEE-684C-A9B2-ADCB12291CC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sp>
        <p:nvSpPr>
          <p:cNvPr id="11" name="Title 1">
            <a:extLst>
              <a:ext uri="{FF2B5EF4-FFF2-40B4-BE49-F238E27FC236}">
                <a16:creationId xmlns:a16="http://schemas.microsoft.com/office/drawing/2014/main" id="{98572B17-F0F5-A546-A2DA-49D3BC623475}"/>
              </a:ext>
            </a:extLst>
          </p:cNvPr>
          <p:cNvSpPr>
            <a:spLocks noGrp="1"/>
          </p:cNvSpPr>
          <p:nvPr>
            <p:ph type="title"/>
          </p:nvPr>
        </p:nvSpPr>
        <p:spPr>
          <a:xfrm>
            <a:off x="6333638" y="379138"/>
            <a:ext cx="4944533" cy="273845"/>
          </a:xfrm>
          <a:prstGeom prst="rect">
            <a:avLst/>
          </a:prstGeom>
        </p:spPr>
        <p:txBody>
          <a:bodyPr/>
          <a:lstStyle>
            <a:lvl1pPr algn="r">
              <a:defRPr sz="1000" b="1" i="0">
                <a:solidFill>
                  <a:srgbClr val="25233F"/>
                </a:solidFill>
                <a:latin typeface="Century Gothic" panose="020B0502020202020204" pitchFamily="34" charset="0"/>
              </a:defRPr>
            </a:lvl1pPr>
          </a:lstStyle>
          <a:p>
            <a:r>
              <a:rPr lang="en-US"/>
              <a:t>Click to edit Master title style</a:t>
            </a:r>
          </a:p>
        </p:txBody>
      </p:sp>
      <p:sp>
        <p:nvSpPr>
          <p:cNvPr id="12" name="Shape 20">
            <a:extLst>
              <a:ext uri="{FF2B5EF4-FFF2-40B4-BE49-F238E27FC236}">
                <a16:creationId xmlns:a16="http://schemas.microsoft.com/office/drawing/2014/main" id="{E1B618F4-9C5E-4E48-8E53-4F90F8FC70A0}"/>
              </a:ext>
            </a:extLst>
          </p:cNvPr>
          <p:cNvSpPr/>
          <p:nvPr userDrawn="1"/>
        </p:nvSpPr>
        <p:spPr>
          <a:xfrm flipV="1">
            <a:off x="395287" y="886441"/>
            <a:ext cx="11401426" cy="0"/>
          </a:xfrm>
          <a:prstGeom prst="line">
            <a:avLst/>
          </a:prstGeom>
          <a:ln w="12700">
            <a:solidFill>
              <a:schemeClr val="bg2"/>
            </a:solidFill>
            <a:miter/>
          </a:ln>
        </p:spPr>
        <p:txBody>
          <a:bodyPr lIns="22860" rIns="22860"/>
          <a:lstStyle/>
          <a:p>
            <a:endParaRPr sz="451"/>
          </a:p>
        </p:txBody>
      </p:sp>
      <p:pic>
        <p:nvPicPr>
          <p:cNvPr id="13" name="Picture 12" descr="A close up of a sign&#10;&#10;Description automatically generated">
            <a:extLst>
              <a:ext uri="{FF2B5EF4-FFF2-40B4-BE49-F238E27FC236}">
                <a16:creationId xmlns:a16="http://schemas.microsoft.com/office/drawing/2014/main" id="{1BC8852A-D602-8746-88E0-D788C9C77A0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2682" y="361606"/>
            <a:ext cx="1103523" cy="380767"/>
          </a:xfrm>
          <a:prstGeom prst="rect">
            <a:avLst/>
          </a:prstGeom>
        </p:spPr>
      </p:pic>
      <p:sp>
        <p:nvSpPr>
          <p:cNvPr id="14" name="Picture Placeholder 4">
            <a:extLst>
              <a:ext uri="{FF2B5EF4-FFF2-40B4-BE49-F238E27FC236}">
                <a16:creationId xmlns:a16="http://schemas.microsoft.com/office/drawing/2014/main" id="{076A2F7A-2915-BE46-B739-BF51DF7E0BEC}"/>
              </a:ext>
            </a:extLst>
          </p:cNvPr>
          <p:cNvSpPr>
            <a:spLocks noGrp="1"/>
          </p:cNvSpPr>
          <p:nvPr>
            <p:ph type="pic" sz="quarter" idx="22" hasCustomPrompt="1"/>
          </p:nvPr>
        </p:nvSpPr>
        <p:spPr>
          <a:xfrm>
            <a:off x="1699697" y="301625"/>
            <a:ext cx="1103312" cy="503238"/>
          </a:xfrm>
          <a:prstGeom prst="rect">
            <a:avLst/>
          </a:prstGeom>
          <a:pattFill prst="pct90">
            <a:fgClr>
              <a:schemeClr val="accent3">
                <a:lumMod val="40000"/>
                <a:lumOff val="60000"/>
              </a:schemeClr>
            </a:fgClr>
            <a:bgClr>
              <a:schemeClr val="bg1"/>
            </a:bgClr>
          </a:pattFill>
        </p:spPr>
        <p:txBody>
          <a:bodyPr/>
          <a:lstStyle>
            <a:lvl1pPr marL="0" indent="0">
              <a:lnSpc>
                <a:spcPct val="100000"/>
              </a:lnSpc>
              <a:spcBef>
                <a:spcPts val="0"/>
              </a:spcBef>
              <a:buNone/>
              <a:defRPr sz="1400"/>
            </a:lvl1pPr>
          </a:lstStyle>
          <a:p>
            <a:r>
              <a:rPr lang="en-US"/>
              <a:t>Partner</a:t>
            </a:r>
          </a:p>
          <a:p>
            <a:r>
              <a:rPr lang="en-US"/>
              <a:t>logo</a:t>
            </a:r>
          </a:p>
        </p:txBody>
      </p:sp>
      <p:sp>
        <p:nvSpPr>
          <p:cNvPr id="16" name="Oval 15">
            <a:extLst>
              <a:ext uri="{FF2B5EF4-FFF2-40B4-BE49-F238E27FC236}">
                <a16:creationId xmlns:a16="http://schemas.microsoft.com/office/drawing/2014/main" id="{6598175C-ABBF-0D4A-88A0-323835E0CC5C}"/>
              </a:ext>
            </a:extLst>
          </p:cNvPr>
          <p:cNvSpPr>
            <a:spLocks/>
          </p:cNvSpPr>
          <p:nvPr userDrawn="1"/>
        </p:nvSpPr>
        <p:spPr>
          <a:xfrm>
            <a:off x="9131746" y="2774953"/>
            <a:ext cx="2160000" cy="2160000"/>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093"/>
            <a:endParaRPr lang="en-US" sz="1100">
              <a:solidFill>
                <a:schemeClr val="accent2"/>
              </a:solidFill>
              <a:latin typeface="Helvetica Neue Medium"/>
              <a:ea typeface="Helvetica Neue Medium"/>
              <a:cs typeface="Helvetica Neue Medium"/>
              <a:sym typeface="Helvetica Neue Medium"/>
            </a:endParaRPr>
          </a:p>
        </p:txBody>
      </p:sp>
      <p:sp>
        <p:nvSpPr>
          <p:cNvPr id="17" name="Text Placeholder 16">
            <a:extLst>
              <a:ext uri="{FF2B5EF4-FFF2-40B4-BE49-F238E27FC236}">
                <a16:creationId xmlns:a16="http://schemas.microsoft.com/office/drawing/2014/main" id="{BD2CA6F4-5018-CA41-97BE-33FCEA7E5909}"/>
              </a:ext>
            </a:extLst>
          </p:cNvPr>
          <p:cNvSpPr>
            <a:spLocks noGrp="1"/>
          </p:cNvSpPr>
          <p:nvPr>
            <p:ph type="body" sz="quarter" idx="15" hasCustomPrompt="1"/>
          </p:nvPr>
        </p:nvSpPr>
        <p:spPr>
          <a:xfrm>
            <a:off x="8928624" y="3705790"/>
            <a:ext cx="2566245" cy="1102949"/>
          </a:xfrm>
          <a:prstGeom prst="rect">
            <a:avLst/>
          </a:prstGeom>
        </p:spPr>
        <p:txBody>
          <a:bodyPr/>
          <a:lstStyle>
            <a:lvl1pPr marL="0" indent="0" algn="ctr">
              <a:buFontTx/>
              <a:buNone/>
              <a:defRPr sz="4800" b="1" i="0">
                <a:solidFill>
                  <a:schemeClr val="tx1"/>
                </a:solidFill>
                <a:latin typeface="Century Gothic" panose="020B0502020202020204" pitchFamily="34" charset="0"/>
              </a:defRPr>
            </a:lvl1pPr>
          </a:lstStyle>
          <a:p>
            <a:pPr lvl="0"/>
            <a:r>
              <a:rPr lang="en-US"/>
              <a:t>##</a:t>
            </a:r>
          </a:p>
        </p:txBody>
      </p:sp>
      <p:sp>
        <p:nvSpPr>
          <p:cNvPr id="18" name="Text Placeholder 9">
            <a:extLst>
              <a:ext uri="{FF2B5EF4-FFF2-40B4-BE49-F238E27FC236}">
                <a16:creationId xmlns:a16="http://schemas.microsoft.com/office/drawing/2014/main" id="{FDDB6961-4961-6440-9500-9E3CBBDAD550}"/>
              </a:ext>
            </a:extLst>
          </p:cNvPr>
          <p:cNvSpPr>
            <a:spLocks noGrp="1"/>
          </p:cNvSpPr>
          <p:nvPr>
            <p:ph type="body" sz="quarter" idx="14" hasCustomPrompt="1"/>
          </p:nvPr>
        </p:nvSpPr>
        <p:spPr>
          <a:xfrm>
            <a:off x="8778057" y="3134340"/>
            <a:ext cx="2890287" cy="844010"/>
          </a:xfrm>
          <a:prstGeom prst="rect">
            <a:avLst/>
          </a:prstGeom>
        </p:spPr>
        <p:txBody>
          <a:bodyPr anchor="ctr"/>
          <a:lstStyle>
            <a:lvl1pPr marL="0" indent="0" algn="ctr">
              <a:buNone/>
              <a:defRPr sz="1800" b="1" i="0">
                <a:solidFill>
                  <a:schemeClr val="bg1"/>
                </a:solidFill>
                <a:latin typeface="Century Gothic" panose="020B0502020202020204" pitchFamily="34" charset="0"/>
              </a:defRPr>
            </a:lvl1pPr>
          </a:lstStyle>
          <a:p>
            <a:pPr lvl="0"/>
            <a:r>
              <a:rPr lang="en-US" spc="300"/>
              <a:t>MORE</a:t>
            </a:r>
          </a:p>
        </p:txBody>
      </p:sp>
      <p:sp>
        <p:nvSpPr>
          <p:cNvPr id="19" name="Text Placeholder 12">
            <a:extLst>
              <a:ext uri="{FF2B5EF4-FFF2-40B4-BE49-F238E27FC236}">
                <a16:creationId xmlns:a16="http://schemas.microsoft.com/office/drawing/2014/main" id="{ECC5D6A4-CC68-2C49-A69A-204C479B9007}"/>
              </a:ext>
            </a:extLst>
          </p:cNvPr>
          <p:cNvSpPr>
            <a:spLocks noGrp="1"/>
          </p:cNvSpPr>
          <p:nvPr>
            <p:ph type="body" sz="quarter" idx="11" hasCustomPrompt="1"/>
          </p:nvPr>
        </p:nvSpPr>
        <p:spPr>
          <a:xfrm>
            <a:off x="550863" y="1019669"/>
            <a:ext cx="7053995" cy="641720"/>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3200" b="1" i="0">
                <a:solidFill>
                  <a:schemeClr val="bg1"/>
                </a:solidFill>
                <a:latin typeface="Century Gothic" panose="020B0502020202020204" pitchFamily="34" charset="0"/>
              </a:defRPr>
            </a:lvl1pPr>
          </a:lstStyle>
          <a:p>
            <a:pPr lvl="0"/>
            <a:r>
              <a:rPr lang="en-US"/>
              <a:t>Insert – unit title</a:t>
            </a:r>
          </a:p>
        </p:txBody>
      </p:sp>
    </p:spTree>
    <p:extLst>
      <p:ext uri="{BB962C8B-B14F-4D97-AF65-F5344CB8AC3E}">
        <p14:creationId xmlns:p14="http://schemas.microsoft.com/office/powerpoint/2010/main" val="1794696282"/>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iz Answer 2">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761E0507-AFC1-6442-AB85-FC9B605F7F6C}"/>
              </a:ext>
            </a:extLst>
          </p:cNvPr>
          <p:cNvSpPr/>
          <p:nvPr userDrawn="1"/>
        </p:nvSpPr>
        <p:spPr>
          <a:xfrm>
            <a:off x="3946790" y="1549987"/>
            <a:ext cx="4320000" cy="4320000"/>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093"/>
            <a:endParaRPr lang="en-US" sz="1100">
              <a:solidFill>
                <a:schemeClr val="accent2"/>
              </a:solidFill>
              <a:latin typeface="Helvetica Neue Medium"/>
              <a:ea typeface="Helvetica Neue Medium"/>
              <a:cs typeface="Helvetica Neue Medium"/>
              <a:sym typeface="Helvetica Neue Medium"/>
            </a:endParaRPr>
          </a:p>
        </p:txBody>
      </p:sp>
      <p:sp>
        <p:nvSpPr>
          <p:cNvPr id="7" name="Text Placeholder 16">
            <a:extLst>
              <a:ext uri="{FF2B5EF4-FFF2-40B4-BE49-F238E27FC236}">
                <a16:creationId xmlns:a16="http://schemas.microsoft.com/office/drawing/2014/main" id="{65597F22-9804-8240-B5C9-C48FE8FBEA40}"/>
              </a:ext>
            </a:extLst>
          </p:cNvPr>
          <p:cNvSpPr>
            <a:spLocks noGrp="1"/>
          </p:cNvSpPr>
          <p:nvPr>
            <p:ph type="body" sz="quarter" idx="12" hasCustomPrompt="1"/>
          </p:nvPr>
        </p:nvSpPr>
        <p:spPr>
          <a:xfrm>
            <a:off x="3928961" y="2558594"/>
            <a:ext cx="4363067" cy="1102949"/>
          </a:xfrm>
          <a:prstGeom prst="rect">
            <a:avLst/>
          </a:prstGeom>
        </p:spPr>
        <p:txBody>
          <a:bodyPr/>
          <a:lstStyle>
            <a:lvl1pPr marL="0" indent="0" algn="ctr">
              <a:buFontTx/>
              <a:buNone/>
              <a:defRPr sz="2400" b="1" i="0">
                <a:solidFill>
                  <a:schemeClr val="bg1"/>
                </a:solidFill>
                <a:latin typeface="Century Gothic" panose="020B0502020202020204" pitchFamily="34" charset="0"/>
              </a:defRPr>
            </a:lvl1pPr>
          </a:lstStyle>
          <a:p>
            <a:pPr lvl="0"/>
            <a:r>
              <a:rPr lang="en-US"/>
              <a:t>Insert - question</a:t>
            </a:r>
          </a:p>
        </p:txBody>
      </p:sp>
      <p:sp>
        <p:nvSpPr>
          <p:cNvPr id="8" name="Text Placeholder 16">
            <a:extLst>
              <a:ext uri="{FF2B5EF4-FFF2-40B4-BE49-F238E27FC236}">
                <a16:creationId xmlns:a16="http://schemas.microsoft.com/office/drawing/2014/main" id="{83363E8B-547A-9342-95E2-0A9004C2B437}"/>
              </a:ext>
            </a:extLst>
          </p:cNvPr>
          <p:cNvSpPr>
            <a:spLocks noGrp="1"/>
          </p:cNvSpPr>
          <p:nvPr>
            <p:ph type="body" sz="quarter" idx="13" hasCustomPrompt="1"/>
          </p:nvPr>
        </p:nvSpPr>
        <p:spPr>
          <a:xfrm>
            <a:off x="3925257" y="4217668"/>
            <a:ext cx="4363067" cy="1102949"/>
          </a:xfrm>
          <a:prstGeom prst="rect">
            <a:avLst/>
          </a:prstGeom>
        </p:spPr>
        <p:txBody>
          <a:bodyPr/>
          <a:lstStyle>
            <a:lvl1pPr marL="0" indent="0" algn="ctr">
              <a:buFontTx/>
              <a:buNone/>
              <a:defRPr sz="6000" b="1" i="0">
                <a:solidFill>
                  <a:schemeClr val="bg1"/>
                </a:solidFill>
                <a:latin typeface="Century Gothic" panose="020B0502020202020204" pitchFamily="34" charset="0"/>
              </a:defRPr>
            </a:lvl1pPr>
          </a:lstStyle>
          <a:p>
            <a:pPr lvl="0"/>
            <a:r>
              <a:rPr lang="en-US"/>
              <a:t>##</a:t>
            </a:r>
          </a:p>
        </p:txBody>
      </p:sp>
      <p:pic>
        <p:nvPicPr>
          <p:cNvPr id="10" name="Picture 9" descr="A picture containing sign, sitting, black, white&#10;&#10;Description automatically generated">
            <a:extLst>
              <a:ext uri="{FF2B5EF4-FFF2-40B4-BE49-F238E27FC236}">
                <a16:creationId xmlns:a16="http://schemas.microsoft.com/office/drawing/2014/main" id="{E49C576D-AFEE-684C-A9B2-ADCB12291CC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sp>
        <p:nvSpPr>
          <p:cNvPr id="11" name="Title 1">
            <a:extLst>
              <a:ext uri="{FF2B5EF4-FFF2-40B4-BE49-F238E27FC236}">
                <a16:creationId xmlns:a16="http://schemas.microsoft.com/office/drawing/2014/main" id="{98572B17-F0F5-A546-A2DA-49D3BC623475}"/>
              </a:ext>
            </a:extLst>
          </p:cNvPr>
          <p:cNvSpPr>
            <a:spLocks noGrp="1"/>
          </p:cNvSpPr>
          <p:nvPr>
            <p:ph type="title"/>
          </p:nvPr>
        </p:nvSpPr>
        <p:spPr>
          <a:xfrm>
            <a:off x="6333638" y="379138"/>
            <a:ext cx="4944533" cy="273845"/>
          </a:xfrm>
          <a:prstGeom prst="rect">
            <a:avLst/>
          </a:prstGeom>
        </p:spPr>
        <p:txBody>
          <a:bodyPr/>
          <a:lstStyle>
            <a:lvl1pPr algn="r">
              <a:defRPr sz="1000" b="1" i="0">
                <a:solidFill>
                  <a:srgbClr val="25233F"/>
                </a:solidFill>
                <a:latin typeface="Century Gothic" panose="020B0502020202020204" pitchFamily="34" charset="0"/>
              </a:defRPr>
            </a:lvl1pPr>
          </a:lstStyle>
          <a:p>
            <a:r>
              <a:rPr lang="en-US"/>
              <a:t>Click to edit Master title style</a:t>
            </a:r>
          </a:p>
        </p:txBody>
      </p:sp>
      <p:sp>
        <p:nvSpPr>
          <p:cNvPr id="12" name="Shape 20">
            <a:extLst>
              <a:ext uri="{FF2B5EF4-FFF2-40B4-BE49-F238E27FC236}">
                <a16:creationId xmlns:a16="http://schemas.microsoft.com/office/drawing/2014/main" id="{E1B618F4-9C5E-4E48-8E53-4F90F8FC70A0}"/>
              </a:ext>
            </a:extLst>
          </p:cNvPr>
          <p:cNvSpPr/>
          <p:nvPr userDrawn="1"/>
        </p:nvSpPr>
        <p:spPr>
          <a:xfrm flipV="1">
            <a:off x="395287" y="886441"/>
            <a:ext cx="11401426" cy="0"/>
          </a:xfrm>
          <a:prstGeom prst="line">
            <a:avLst/>
          </a:prstGeom>
          <a:ln w="12700">
            <a:solidFill>
              <a:schemeClr val="bg2"/>
            </a:solidFill>
            <a:miter/>
          </a:ln>
        </p:spPr>
        <p:txBody>
          <a:bodyPr lIns="22860" rIns="22860"/>
          <a:lstStyle/>
          <a:p>
            <a:endParaRPr sz="451"/>
          </a:p>
        </p:txBody>
      </p:sp>
      <p:pic>
        <p:nvPicPr>
          <p:cNvPr id="13" name="Picture 12" descr="A close up of a sign&#10;&#10;Description automatically generated">
            <a:extLst>
              <a:ext uri="{FF2B5EF4-FFF2-40B4-BE49-F238E27FC236}">
                <a16:creationId xmlns:a16="http://schemas.microsoft.com/office/drawing/2014/main" id="{1BC8852A-D602-8746-88E0-D788C9C77A0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2682" y="361606"/>
            <a:ext cx="1103523" cy="380767"/>
          </a:xfrm>
          <a:prstGeom prst="rect">
            <a:avLst/>
          </a:prstGeom>
        </p:spPr>
      </p:pic>
      <p:sp>
        <p:nvSpPr>
          <p:cNvPr id="14" name="Picture Placeholder 4">
            <a:extLst>
              <a:ext uri="{FF2B5EF4-FFF2-40B4-BE49-F238E27FC236}">
                <a16:creationId xmlns:a16="http://schemas.microsoft.com/office/drawing/2014/main" id="{076A2F7A-2915-BE46-B739-BF51DF7E0BEC}"/>
              </a:ext>
            </a:extLst>
          </p:cNvPr>
          <p:cNvSpPr>
            <a:spLocks noGrp="1"/>
          </p:cNvSpPr>
          <p:nvPr>
            <p:ph type="pic" sz="quarter" idx="22" hasCustomPrompt="1"/>
          </p:nvPr>
        </p:nvSpPr>
        <p:spPr>
          <a:xfrm>
            <a:off x="1699697" y="301625"/>
            <a:ext cx="1103312" cy="503238"/>
          </a:xfrm>
          <a:prstGeom prst="rect">
            <a:avLst/>
          </a:prstGeom>
          <a:pattFill prst="pct90">
            <a:fgClr>
              <a:schemeClr val="accent3">
                <a:lumMod val="40000"/>
                <a:lumOff val="60000"/>
              </a:schemeClr>
            </a:fgClr>
            <a:bgClr>
              <a:schemeClr val="bg1"/>
            </a:bgClr>
          </a:pattFill>
        </p:spPr>
        <p:txBody>
          <a:bodyPr/>
          <a:lstStyle>
            <a:lvl1pPr marL="0" indent="0">
              <a:lnSpc>
                <a:spcPct val="100000"/>
              </a:lnSpc>
              <a:spcBef>
                <a:spcPts val="0"/>
              </a:spcBef>
              <a:buNone/>
              <a:defRPr sz="1400"/>
            </a:lvl1pPr>
          </a:lstStyle>
          <a:p>
            <a:r>
              <a:rPr lang="en-US"/>
              <a:t>Partner</a:t>
            </a:r>
          </a:p>
          <a:p>
            <a:r>
              <a:rPr lang="en-US"/>
              <a:t>logo</a:t>
            </a:r>
          </a:p>
        </p:txBody>
      </p:sp>
      <p:sp>
        <p:nvSpPr>
          <p:cNvPr id="16" name="Oval 15">
            <a:extLst>
              <a:ext uri="{FF2B5EF4-FFF2-40B4-BE49-F238E27FC236}">
                <a16:creationId xmlns:a16="http://schemas.microsoft.com/office/drawing/2014/main" id="{CD6EB295-A5D7-1E4E-BF09-931C9DB1E92E}"/>
              </a:ext>
            </a:extLst>
          </p:cNvPr>
          <p:cNvSpPr>
            <a:spLocks/>
          </p:cNvSpPr>
          <p:nvPr userDrawn="1"/>
        </p:nvSpPr>
        <p:spPr>
          <a:xfrm>
            <a:off x="888267" y="2774953"/>
            <a:ext cx="2160000" cy="2160000"/>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093"/>
            <a:endParaRPr lang="en-US" sz="1100">
              <a:solidFill>
                <a:schemeClr val="accent2"/>
              </a:solidFill>
              <a:latin typeface="Helvetica Neue Medium"/>
              <a:ea typeface="Helvetica Neue Medium"/>
              <a:cs typeface="Helvetica Neue Medium"/>
              <a:sym typeface="Helvetica Neue Medium"/>
            </a:endParaRPr>
          </a:p>
        </p:txBody>
      </p:sp>
      <p:sp>
        <p:nvSpPr>
          <p:cNvPr id="17" name="Text Placeholder 9">
            <a:extLst>
              <a:ext uri="{FF2B5EF4-FFF2-40B4-BE49-F238E27FC236}">
                <a16:creationId xmlns:a16="http://schemas.microsoft.com/office/drawing/2014/main" id="{2E1CC0CF-BD28-694B-902F-F7FFFF694DB3}"/>
              </a:ext>
            </a:extLst>
          </p:cNvPr>
          <p:cNvSpPr>
            <a:spLocks noGrp="1"/>
          </p:cNvSpPr>
          <p:nvPr>
            <p:ph type="body" sz="quarter" idx="11" hasCustomPrompt="1"/>
          </p:nvPr>
        </p:nvSpPr>
        <p:spPr>
          <a:xfrm>
            <a:off x="527562" y="3147960"/>
            <a:ext cx="2890287" cy="844010"/>
          </a:xfrm>
          <a:prstGeom prst="rect">
            <a:avLst/>
          </a:prstGeom>
        </p:spPr>
        <p:txBody>
          <a:bodyPr anchor="ctr"/>
          <a:lstStyle>
            <a:lvl1pPr marL="0" indent="0" algn="ctr">
              <a:buNone/>
              <a:defRPr sz="1800" b="1" i="0">
                <a:solidFill>
                  <a:schemeClr val="bg1"/>
                </a:solidFill>
                <a:latin typeface="Century Gothic" panose="020B0502020202020204" pitchFamily="34" charset="0"/>
              </a:defRPr>
            </a:lvl1pPr>
          </a:lstStyle>
          <a:p>
            <a:pPr lvl="0"/>
            <a:r>
              <a:rPr lang="en-US" spc="300"/>
              <a:t>LESS</a:t>
            </a:r>
          </a:p>
        </p:txBody>
      </p:sp>
      <p:sp>
        <p:nvSpPr>
          <p:cNvPr id="18" name="Text Placeholder 16">
            <a:extLst>
              <a:ext uri="{FF2B5EF4-FFF2-40B4-BE49-F238E27FC236}">
                <a16:creationId xmlns:a16="http://schemas.microsoft.com/office/drawing/2014/main" id="{EFC7BEB5-7F5F-0949-A157-06A4A9DA0C7E}"/>
              </a:ext>
            </a:extLst>
          </p:cNvPr>
          <p:cNvSpPr>
            <a:spLocks noGrp="1"/>
          </p:cNvSpPr>
          <p:nvPr>
            <p:ph type="body" sz="quarter" idx="23" hasCustomPrompt="1"/>
          </p:nvPr>
        </p:nvSpPr>
        <p:spPr>
          <a:xfrm>
            <a:off x="678424" y="3728448"/>
            <a:ext cx="2566245" cy="1102949"/>
          </a:xfrm>
          <a:prstGeom prst="rect">
            <a:avLst/>
          </a:prstGeom>
        </p:spPr>
        <p:txBody>
          <a:bodyPr/>
          <a:lstStyle>
            <a:lvl1pPr marL="0" indent="0" algn="ctr">
              <a:buFontTx/>
              <a:buNone/>
              <a:defRPr sz="4800" b="1" i="0">
                <a:solidFill>
                  <a:schemeClr val="tx1"/>
                </a:solidFill>
                <a:latin typeface="Century Gothic" panose="020B0502020202020204" pitchFamily="34" charset="0"/>
              </a:defRPr>
            </a:lvl1pPr>
          </a:lstStyle>
          <a:p>
            <a:pPr lvl="0"/>
            <a:r>
              <a:rPr lang="en-US"/>
              <a:t>##</a:t>
            </a:r>
          </a:p>
        </p:txBody>
      </p:sp>
      <p:sp>
        <p:nvSpPr>
          <p:cNvPr id="19" name="Text Placeholder 12">
            <a:extLst>
              <a:ext uri="{FF2B5EF4-FFF2-40B4-BE49-F238E27FC236}">
                <a16:creationId xmlns:a16="http://schemas.microsoft.com/office/drawing/2014/main" id="{DD1BEF26-3679-4C42-B8AC-E972391FA462}"/>
              </a:ext>
            </a:extLst>
          </p:cNvPr>
          <p:cNvSpPr>
            <a:spLocks noGrp="1"/>
          </p:cNvSpPr>
          <p:nvPr>
            <p:ph type="body" sz="quarter" idx="24" hasCustomPrompt="1"/>
          </p:nvPr>
        </p:nvSpPr>
        <p:spPr>
          <a:xfrm>
            <a:off x="550863" y="1019669"/>
            <a:ext cx="7053995" cy="641720"/>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3200" b="1" i="0">
                <a:solidFill>
                  <a:schemeClr val="bg1"/>
                </a:solidFill>
                <a:latin typeface="Century Gothic" panose="020B0502020202020204" pitchFamily="34" charset="0"/>
              </a:defRPr>
            </a:lvl1pPr>
          </a:lstStyle>
          <a:p>
            <a:pPr lvl="0"/>
            <a:r>
              <a:rPr lang="en-US"/>
              <a:t>Insert – unit title</a:t>
            </a:r>
          </a:p>
        </p:txBody>
      </p:sp>
    </p:spTree>
    <p:extLst>
      <p:ext uri="{BB962C8B-B14F-4D97-AF65-F5344CB8AC3E}">
        <p14:creationId xmlns:p14="http://schemas.microsoft.com/office/powerpoint/2010/main" val="4150175515"/>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ctivity">
    <p:spTree>
      <p:nvGrpSpPr>
        <p:cNvPr id="1" name=""/>
        <p:cNvGrpSpPr/>
        <p:nvPr/>
      </p:nvGrpSpPr>
      <p:grpSpPr>
        <a:xfrm>
          <a:off x="0" y="0"/>
          <a:ext cx="0" cy="0"/>
          <a:chOff x="0" y="0"/>
          <a:chExt cx="0" cy="0"/>
        </a:xfrm>
      </p:grpSpPr>
      <p:pic>
        <p:nvPicPr>
          <p:cNvPr id="10" name="Picture 9" descr="A picture containing sign, sitting, black, white&#10;&#10;Description automatically generated">
            <a:extLst>
              <a:ext uri="{FF2B5EF4-FFF2-40B4-BE49-F238E27FC236}">
                <a16:creationId xmlns:a16="http://schemas.microsoft.com/office/drawing/2014/main" id="{E49C576D-AFEE-684C-A9B2-ADCB12291CC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sp>
        <p:nvSpPr>
          <p:cNvPr id="11" name="Title 1">
            <a:extLst>
              <a:ext uri="{FF2B5EF4-FFF2-40B4-BE49-F238E27FC236}">
                <a16:creationId xmlns:a16="http://schemas.microsoft.com/office/drawing/2014/main" id="{98572B17-F0F5-A546-A2DA-49D3BC623475}"/>
              </a:ext>
            </a:extLst>
          </p:cNvPr>
          <p:cNvSpPr>
            <a:spLocks noGrp="1"/>
          </p:cNvSpPr>
          <p:nvPr>
            <p:ph type="title"/>
          </p:nvPr>
        </p:nvSpPr>
        <p:spPr>
          <a:xfrm>
            <a:off x="6333638" y="379138"/>
            <a:ext cx="4944533" cy="273845"/>
          </a:xfrm>
          <a:prstGeom prst="rect">
            <a:avLst/>
          </a:prstGeom>
        </p:spPr>
        <p:txBody>
          <a:bodyPr/>
          <a:lstStyle>
            <a:lvl1pPr algn="r">
              <a:defRPr sz="1000" b="1" i="0">
                <a:solidFill>
                  <a:srgbClr val="25233F"/>
                </a:solidFill>
                <a:latin typeface="Century Gothic" panose="020B0502020202020204" pitchFamily="34" charset="0"/>
              </a:defRPr>
            </a:lvl1pPr>
          </a:lstStyle>
          <a:p>
            <a:r>
              <a:rPr lang="en-US"/>
              <a:t>Click to edit Master title style</a:t>
            </a:r>
          </a:p>
        </p:txBody>
      </p:sp>
      <p:sp>
        <p:nvSpPr>
          <p:cNvPr id="12" name="Shape 20">
            <a:extLst>
              <a:ext uri="{FF2B5EF4-FFF2-40B4-BE49-F238E27FC236}">
                <a16:creationId xmlns:a16="http://schemas.microsoft.com/office/drawing/2014/main" id="{E1B618F4-9C5E-4E48-8E53-4F90F8FC70A0}"/>
              </a:ext>
            </a:extLst>
          </p:cNvPr>
          <p:cNvSpPr/>
          <p:nvPr userDrawn="1"/>
        </p:nvSpPr>
        <p:spPr>
          <a:xfrm flipV="1">
            <a:off x="395287" y="886441"/>
            <a:ext cx="11401426" cy="0"/>
          </a:xfrm>
          <a:prstGeom prst="line">
            <a:avLst/>
          </a:prstGeom>
          <a:ln w="12700">
            <a:solidFill>
              <a:schemeClr val="bg2"/>
            </a:solidFill>
            <a:miter/>
          </a:ln>
        </p:spPr>
        <p:txBody>
          <a:bodyPr lIns="22860" rIns="22860"/>
          <a:lstStyle/>
          <a:p>
            <a:endParaRPr sz="451"/>
          </a:p>
        </p:txBody>
      </p:sp>
      <p:pic>
        <p:nvPicPr>
          <p:cNvPr id="13" name="Picture 12" descr="A close up of a sign&#10;&#10;Description automatically generated">
            <a:extLst>
              <a:ext uri="{FF2B5EF4-FFF2-40B4-BE49-F238E27FC236}">
                <a16:creationId xmlns:a16="http://schemas.microsoft.com/office/drawing/2014/main" id="{1BC8852A-D602-8746-88E0-D788C9C77A0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2682" y="361606"/>
            <a:ext cx="1103523" cy="380767"/>
          </a:xfrm>
          <a:prstGeom prst="rect">
            <a:avLst/>
          </a:prstGeom>
        </p:spPr>
      </p:pic>
      <p:sp>
        <p:nvSpPr>
          <p:cNvPr id="14" name="Picture Placeholder 4">
            <a:extLst>
              <a:ext uri="{FF2B5EF4-FFF2-40B4-BE49-F238E27FC236}">
                <a16:creationId xmlns:a16="http://schemas.microsoft.com/office/drawing/2014/main" id="{076A2F7A-2915-BE46-B739-BF51DF7E0BEC}"/>
              </a:ext>
            </a:extLst>
          </p:cNvPr>
          <p:cNvSpPr>
            <a:spLocks noGrp="1"/>
          </p:cNvSpPr>
          <p:nvPr>
            <p:ph type="pic" sz="quarter" idx="22" hasCustomPrompt="1"/>
          </p:nvPr>
        </p:nvSpPr>
        <p:spPr>
          <a:xfrm>
            <a:off x="1699697" y="301625"/>
            <a:ext cx="1103312" cy="503238"/>
          </a:xfrm>
          <a:prstGeom prst="rect">
            <a:avLst/>
          </a:prstGeom>
          <a:pattFill prst="pct90">
            <a:fgClr>
              <a:schemeClr val="accent3">
                <a:lumMod val="40000"/>
                <a:lumOff val="60000"/>
              </a:schemeClr>
            </a:fgClr>
            <a:bgClr>
              <a:schemeClr val="bg1"/>
            </a:bgClr>
          </a:pattFill>
        </p:spPr>
        <p:txBody>
          <a:bodyPr/>
          <a:lstStyle>
            <a:lvl1pPr marL="0" indent="0">
              <a:lnSpc>
                <a:spcPct val="100000"/>
              </a:lnSpc>
              <a:spcBef>
                <a:spcPts val="0"/>
              </a:spcBef>
              <a:buNone/>
              <a:defRPr sz="1400"/>
            </a:lvl1pPr>
          </a:lstStyle>
          <a:p>
            <a:r>
              <a:rPr lang="en-US"/>
              <a:t>Partner</a:t>
            </a:r>
          </a:p>
          <a:p>
            <a:r>
              <a:rPr lang="en-US"/>
              <a:t>logo</a:t>
            </a:r>
          </a:p>
        </p:txBody>
      </p:sp>
      <p:sp>
        <p:nvSpPr>
          <p:cNvPr id="7" name="Rounded Rectangle 6">
            <a:extLst>
              <a:ext uri="{FF2B5EF4-FFF2-40B4-BE49-F238E27FC236}">
                <a16:creationId xmlns:a16="http://schemas.microsoft.com/office/drawing/2014/main" id="{29392F1C-5C27-3E46-BED0-9AE5CF6967E4}"/>
              </a:ext>
            </a:extLst>
          </p:cNvPr>
          <p:cNvSpPr/>
          <p:nvPr userDrawn="1"/>
        </p:nvSpPr>
        <p:spPr>
          <a:xfrm>
            <a:off x="4656168" y="5965330"/>
            <a:ext cx="2079653" cy="276997"/>
          </a:xfrm>
          <a:prstGeom prst="roundRect">
            <a:avLst>
              <a:gd name="adj" fmla="val 50000"/>
            </a:avLst>
          </a:prstGeom>
          <a:solidFill>
            <a:srgbClr val="55B39F"/>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8" name="TextBox 7">
            <a:extLst>
              <a:ext uri="{FF2B5EF4-FFF2-40B4-BE49-F238E27FC236}">
                <a16:creationId xmlns:a16="http://schemas.microsoft.com/office/drawing/2014/main" id="{5D1D44BD-4CB4-F24B-9287-9DA42A2724D7}"/>
              </a:ext>
            </a:extLst>
          </p:cNvPr>
          <p:cNvSpPr txBox="1"/>
          <p:nvPr userDrawn="1"/>
        </p:nvSpPr>
        <p:spPr>
          <a:xfrm>
            <a:off x="4656168" y="5971559"/>
            <a:ext cx="2079653"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200" b="1" i="0" u="none" strike="noStrike" cap="none" spc="300" normalizeH="0" baseline="0">
                <a:ln>
                  <a:noFill/>
                </a:ln>
                <a:solidFill>
                  <a:schemeClr val="tx1"/>
                </a:solidFill>
                <a:effectLst/>
                <a:uFillTx/>
                <a:latin typeface="Century Gothic" panose="020B0502020202020204" pitchFamily="34" charset="0"/>
                <a:ea typeface="+mj-ea"/>
                <a:cs typeface="+mj-cs"/>
                <a:sym typeface="Calibri"/>
              </a:rPr>
              <a:t>VIEW ACTIVITY</a:t>
            </a:r>
          </a:p>
        </p:txBody>
      </p:sp>
      <p:pic>
        <p:nvPicPr>
          <p:cNvPr id="9" name="Picture 8">
            <a:extLst>
              <a:ext uri="{FF2B5EF4-FFF2-40B4-BE49-F238E27FC236}">
                <a16:creationId xmlns:a16="http://schemas.microsoft.com/office/drawing/2014/main" id="{04D5BBE4-483F-2D4B-9E0B-19A4E07956BB}"/>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298087" y="5857063"/>
            <a:ext cx="495340" cy="495340"/>
          </a:xfrm>
          <a:prstGeom prst="rect">
            <a:avLst/>
          </a:prstGeom>
        </p:spPr>
      </p:pic>
      <p:sp>
        <p:nvSpPr>
          <p:cNvPr id="15" name="Picture Placeholder 11">
            <a:extLst>
              <a:ext uri="{FF2B5EF4-FFF2-40B4-BE49-F238E27FC236}">
                <a16:creationId xmlns:a16="http://schemas.microsoft.com/office/drawing/2014/main" id="{A2C6A153-5BF2-8840-AEFB-5BDEA6F3F5E2}"/>
              </a:ext>
            </a:extLst>
          </p:cNvPr>
          <p:cNvSpPr>
            <a:spLocks noGrp="1"/>
          </p:cNvSpPr>
          <p:nvPr>
            <p:ph type="pic" sz="quarter" idx="23" hasCustomPrompt="1"/>
          </p:nvPr>
        </p:nvSpPr>
        <p:spPr>
          <a:xfrm>
            <a:off x="4655840" y="1027958"/>
            <a:ext cx="7140873" cy="4693094"/>
          </a:xfrm>
          <a:prstGeom prst="rect">
            <a:avLst/>
          </a:prstGeom>
          <a:pattFill prst="pct40">
            <a:fgClr>
              <a:schemeClr val="accent3"/>
            </a:fgClr>
            <a:bgClr>
              <a:schemeClr val="bg1"/>
            </a:bgClr>
          </a:pattFill>
        </p:spPr>
        <p:txBody>
          <a:bodyPr/>
          <a:lstStyle/>
          <a:p>
            <a:r>
              <a:rPr lang="en-US"/>
              <a:t>Screenshot / image of activity</a:t>
            </a:r>
          </a:p>
        </p:txBody>
      </p:sp>
      <p:sp>
        <p:nvSpPr>
          <p:cNvPr id="17" name="Text Placeholder 12">
            <a:extLst>
              <a:ext uri="{FF2B5EF4-FFF2-40B4-BE49-F238E27FC236}">
                <a16:creationId xmlns:a16="http://schemas.microsoft.com/office/drawing/2014/main" id="{1C90748E-A94C-DE47-87DA-A37607332A40}"/>
              </a:ext>
            </a:extLst>
          </p:cNvPr>
          <p:cNvSpPr>
            <a:spLocks noGrp="1"/>
          </p:cNvSpPr>
          <p:nvPr>
            <p:ph type="body" sz="quarter" idx="21" hasCustomPrompt="1"/>
          </p:nvPr>
        </p:nvSpPr>
        <p:spPr>
          <a:xfrm>
            <a:off x="550863" y="2492374"/>
            <a:ext cx="3960812" cy="3228677"/>
          </a:xfrm>
          <a:prstGeom prst="rect">
            <a:avLst/>
          </a:prstGeom>
        </p:spPr>
        <p:txBody>
          <a:bodyPr anchor="t"/>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2000" b="0" i="0">
                <a:solidFill>
                  <a:schemeClr val="bg1"/>
                </a:solidFill>
                <a:latin typeface="Century Gothic" panose="020B0502020202020204" pitchFamily="34" charset="0"/>
              </a:defRPr>
            </a:lvl1pPr>
          </a:lstStyle>
          <a:p>
            <a:pPr lvl="0"/>
            <a:r>
              <a:rPr lang="en-US"/>
              <a:t>Insert – optional body text</a:t>
            </a:r>
          </a:p>
        </p:txBody>
      </p:sp>
      <p:sp>
        <p:nvSpPr>
          <p:cNvPr id="18" name="Text Placeholder 12">
            <a:extLst>
              <a:ext uri="{FF2B5EF4-FFF2-40B4-BE49-F238E27FC236}">
                <a16:creationId xmlns:a16="http://schemas.microsoft.com/office/drawing/2014/main" id="{175BCEF5-5A19-4C40-B8F6-08DD9F32E66A}"/>
              </a:ext>
            </a:extLst>
          </p:cNvPr>
          <p:cNvSpPr>
            <a:spLocks noGrp="1"/>
          </p:cNvSpPr>
          <p:nvPr>
            <p:ph type="body" sz="quarter" idx="11" hasCustomPrompt="1"/>
          </p:nvPr>
        </p:nvSpPr>
        <p:spPr>
          <a:xfrm>
            <a:off x="550863" y="1019668"/>
            <a:ext cx="3960812" cy="130948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3200" b="1" i="0">
                <a:solidFill>
                  <a:schemeClr val="bg1"/>
                </a:solidFill>
                <a:latin typeface="Century Gothic" panose="020B0502020202020204" pitchFamily="34" charset="0"/>
              </a:defRPr>
            </a:lvl1pPr>
          </a:lstStyle>
          <a:p>
            <a:pPr lvl="0"/>
            <a:r>
              <a:rPr lang="en-US"/>
              <a:t>Insert – activity title max 3 lines</a:t>
            </a:r>
          </a:p>
        </p:txBody>
      </p:sp>
    </p:spTree>
    <p:extLst>
      <p:ext uri="{BB962C8B-B14F-4D97-AF65-F5344CB8AC3E}">
        <p14:creationId xmlns:p14="http://schemas.microsoft.com/office/powerpoint/2010/main" val="4113772259"/>
      </p:ext>
    </p:extLst>
  </p:cSld>
  <p:clrMapOvr>
    <a:masterClrMapping/>
  </p:clrMapOvr>
  <p:transition spd="med"/>
  <p:extLst>
    <p:ext uri="{DCECCB84-F9BA-43D5-87BE-67443E8EF086}">
      <p15:sldGuideLst xmlns:p15="http://schemas.microsoft.com/office/powerpoint/2012/main">
        <p15:guide id="1" pos="2933" userDrawn="1">
          <p15:clr>
            <a:srgbClr val="FBAE40"/>
          </p15:clr>
        </p15:guide>
        <p15:guide id="2" pos="2842" userDrawn="1">
          <p15:clr>
            <a:srgbClr val="FBAE40"/>
          </p15:clr>
        </p15:guide>
        <p15:guide id="3" orient="horz" pos="3612" userDrawn="1">
          <p15:clr>
            <a:srgbClr val="FBAE40"/>
          </p15:clr>
        </p15:guide>
        <p15:guide id="4" orient="horz" pos="1480" userDrawn="1">
          <p15:clr>
            <a:srgbClr val="FBAE40"/>
          </p15:clr>
        </p15:guide>
        <p15:guide id="5" orient="horz" pos="157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allery">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29392F1C-5C27-3E46-BED0-9AE5CF6967E4}"/>
              </a:ext>
            </a:extLst>
          </p:cNvPr>
          <p:cNvSpPr/>
          <p:nvPr userDrawn="1"/>
        </p:nvSpPr>
        <p:spPr>
          <a:xfrm>
            <a:off x="4656168" y="5965330"/>
            <a:ext cx="2079653" cy="276997"/>
          </a:xfrm>
          <a:prstGeom prst="roundRect">
            <a:avLst>
              <a:gd name="adj" fmla="val 50000"/>
            </a:avLst>
          </a:prstGeom>
          <a:solidFill>
            <a:srgbClr val="55B39F"/>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20" name="TextBox 19">
            <a:extLst>
              <a:ext uri="{FF2B5EF4-FFF2-40B4-BE49-F238E27FC236}">
                <a16:creationId xmlns:a16="http://schemas.microsoft.com/office/drawing/2014/main" id="{437FE5FB-97CF-4C4E-A57C-5EDEDEBBB512}"/>
              </a:ext>
            </a:extLst>
          </p:cNvPr>
          <p:cNvSpPr txBox="1"/>
          <p:nvPr userDrawn="1"/>
        </p:nvSpPr>
        <p:spPr>
          <a:xfrm>
            <a:off x="4656168" y="5965330"/>
            <a:ext cx="2079653"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200" b="1" i="0" u="none" strike="noStrike" cap="none" spc="300" normalizeH="0" baseline="0">
                <a:ln>
                  <a:noFill/>
                </a:ln>
                <a:solidFill>
                  <a:schemeClr val="tx1"/>
                </a:solidFill>
                <a:effectLst/>
                <a:uFillTx/>
                <a:latin typeface="Century Gothic" panose="020B0502020202020204" pitchFamily="34" charset="0"/>
                <a:ea typeface="+mj-ea"/>
                <a:cs typeface="+mj-cs"/>
                <a:sym typeface="Calibri"/>
              </a:rPr>
              <a:t>VIEW GALLERY</a:t>
            </a:r>
          </a:p>
        </p:txBody>
      </p:sp>
      <p:pic>
        <p:nvPicPr>
          <p:cNvPr id="10" name="Picture 9" descr="A picture containing sign, sitting, black, white&#10;&#10;Description automatically generated">
            <a:extLst>
              <a:ext uri="{FF2B5EF4-FFF2-40B4-BE49-F238E27FC236}">
                <a16:creationId xmlns:a16="http://schemas.microsoft.com/office/drawing/2014/main" id="{E49C576D-AFEE-684C-A9B2-ADCB12291CC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sp>
        <p:nvSpPr>
          <p:cNvPr id="11" name="Title 1">
            <a:extLst>
              <a:ext uri="{FF2B5EF4-FFF2-40B4-BE49-F238E27FC236}">
                <a16:creationId xmlns:a16="http://schemas.microsoft.com/office/drawing/2014/main" id="{98572B17-F0F5-A546-A2DA-49D3BC623475}"/>
              </a:ext>
            </a:extLst>
          </p:cNvPr>
          <p:cNvSpPr>
            <a:spLocks noGrp="1"/>
          </p:cNvSpPr>
          <p:nvPr>
            <p:ph type="title"/>
          </p:nvPr>
        </p:nvSpPr>
        <p:spPr>
          <a:xfrm>
            <a:off x="6333638" y="379138"/>
            <a:ext cx="4944533" cy="273845"/>
          </a:xfrm>
          <a:prstGeom prst="rect">
            <a:avLst/>
          </a:prstGeom>
        </p:spPr>
        <p:txBody>
          <a:bodyPr/>
          <a:lstStyle>
            <a:lvl1pPr algn="r">
              <a:defRPr sz="1000" b="1" i="0">
                <a:solidFill>
                  <a:srgbClr val="25233F"/>
                </a:solidFill>
                <a:latin typeface="Century Gothic" panose="020B0502020202020204" pitchFamily="34" charset="0"/>
              </a:defRPr>
            </a:lvl1pPr>
          </a:lstStyle>
          <a:p>
            <a:r>
              <a:rPr lang="en-US"/>
              <a:t>Click to edit Master title style</a:t>
            </a:r>
          </a:p>
        </p:txBody>
      </p:sp>
      <p:sp>
        <p:nvSpPr>
          <p:cNvPr id="12" name="Shape 20">
            <a:extLst>
              <a:ext uri="{FF2B5EF4-FFF2-40B4-BE49-F238E27FC236}">
                <a16:creationId xmlns:a16="http://schemas.microsoft.com/office/drawing/2014/main" id="{E1B618F4-9C5E-4E48-8E53-4F90F8FC70A0}"/>
              </a:ext>
            </a:extLst>
          </p:cNvPr>
          <p:cNvSpPr/>
          <p:nvPr userDrawn="1"/>
        </p:nvSpPr>
        <p:spPr>
          <a:xfrm flipV="1">
            <a:off x="395287" y="886441"/>
            <a:ext cx="11401426" cy="0"/>
          </a:xfrm>
          <a:prstGeom prst="line">
            <a:avLst/>
          </a:prstGeom>
          <a:ln w="12700">
            <a:solidFill>
              <a:schemeClr val="bg2"/>
            </a:solidFill>
            <a:miter/>
          </a:ln>
        </p:spPr>
        <p:txBody>
          <a:bodyPr lIns="22860" rIns="22860"/>
          <a:lstStyle/>
          <a:p>
            <a:endParaRPr sz="451"/>
          </a:p>
        </p:txBody>
      </p:sp>
      <p:pic>
        <p:nvPicPr>
          <p:cNvPr id="13" name="Picture 12" descr="A close up of a sign&#10;&#10;Description automatically generated">
            <a:extLst>
              <a:ext uri="{FF2B5EF4-FFF2-40B4-BE49-F238E27FC236}">
                <a16:creationId xmlns:a16="http://schemas.microsoft.com/office/drawing/2014/main" id="{1BC8852A-D602-8746-88E0-D788C9C77A0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2682" y="361606"/>
            <a:ext cx="1103523" cy="380767"/>
          </a:xfrm>
          <a:prstGeom prst="rect">
            <a:avLst/>
          </a:prstGeom>
        </p:spPr>
      </p:pic>
      <p:sp>
        <p:nvSpPr>
          <p:cNvPr id="14" name="Picture Placeholder 4">
            <a:extLst>
              <a:ext uri="{FF2B5EF4-FFF2-40B4-BE49-F238E27FC236}">
                <a16:creationId xmlns:a16="http://schemas.microsoft.com/office/drawing/2014/main" id="{076A2F7A-2915-BE46-B739-BF51DF7E0BEC}"/>
              </a:ext>
            </a:extLst>
          </p:cNvPr>
          <p:cNvSpPr>
            <a:spLocks noGrp="1"/>
          </p:cNvSpPr>
          <p:nvPr>
            <p:ph type="pic" sz="quarter" idx="22" hasCustomPrompt="1"/>
          </p:nvPr>
        </p:nvSpPr>
        <p:spPr>
          <a:xfrm>
            <a:off x="1699697" y="301625"/>
            <a:ext cx="1103312" cy="503238"/>
          </a:xfrm>
          <a:prstGeom prst="rect">
            <a:avLst/>
          </a:prstGeom>
          <a:pattFill prst="pct90">
            <a:fgClr>
              <a:schemeClr val="accent3">
                <a:lumMod val="40000"/>
                <a:lumOff val="60000"/>
              </a:schemeClr>
            </a:fgClr>
            <a:bgClr>
              <a:schemeClr val="bg1"/>
            </a:bgClr>
          </a:pattFill>
        </p:spPr>
        <p:txBody>
          <a:bodyPr/>
          <a:lstStyle>
            <a:lvl1pPr marL="0" indent="0">
              <a:lnSpc>
                <a:spcPct val="100000"/>
              </a:lnSpc>
              <a:spcBef>
                <a:spcPts val="0"/>
              </a:spcBef>
              <a:buNone/>
              <a:defRPr sz="1400"/>
            </a:lvl1pPr>
          </a:lstStyle>
          <a:p>
            <a:r>
              <a:rPr lang="en-US"/>
              <a:t>Partner</a:t>
            </a:r>
          </a:p>
          <a:p>
            <a:r>
              <a:rPr lang="en-US"/>
              <a:t>logo</a:t>
            </a:r>
          </a:p>
        </p:txBody>
      </p:sp>
      <p:sp>
        <p:nvSpPr>
          <p:cNvPr id="15" name="Picture Placeholder 11">
            <a:extLst>
              <a:ext uri="{FF2B5EF4-FFF2-40B4-BE49-F238E27FC236}">
                <a16:creationId xmlns:a16="http://schemas.microsoft.com/office/drawing/2014/main" id="{A2C6A153-5BF2-8840-AEFB-5BDEA6F3F5E2}"/>
              </a:ext>
            </a:extLst>
          </p:cNvPr>
          <p:cNvSpPr>
            <a:spLocks noGrp="1"/>
          </p:cNvSpPr>
          <p:nvPr>
            <p:ph type="pic" sz="quarter" idx="23" hasCustomPrompt="1"/>
          </p:nvPr>
        </p:nvSpPr>
        <p:spPr>
          <a:xfrm>
            <a:off x="4655840" y="1027958"/>
            <a:ext cx="7140873" cy="4693094"/>
          </a:xfrm>
          <a:prstGeom prst="rect">
            <a:avLst/>
          </a:prstGeom>
          <a:pattFill prst="pct40">
            <a:fgClr>
              <a:schemeClr val="accent3"/>
            </a:fgClr>
            <a:bgClr>
              <a:schemeClr val="bg1"/>
            </a:bgClr>
          </a:pattFill>
        </p:spPr>
        <p:txBody>
          <a:bodyPr/>
          <a:lstStyle/>
          <a:p>
            <a:r>
              <a:rPr lang="en-US"/>
              <a:t>Screenshot / image of gallery</a:t>
            </a:r>
          </a:p>
        </p:txBody>
      </p:sp>
      <p:sp>
        <p:nvSpPr>
          <p:cNvPr id="17" name="Text Placeholder 12">
            <a:extLst>
              <a:ext uri="{FF2B5EF4-FFF2-40B4-BE49-F238E27FC236}">
                <a16:creationId xmlns:a16="http://schemas.microsoft.com/office/drawing/2014/main" id="{1C90748E-A94C-DE47-87DA-A37607332A40}"/>
              </a:ext>
            </a:extLst>
          </p:cNvPr>
          <p:cNvSpPr>
            <a:spLocks noGrp="1"/>
          </p:cNvSpPr>
          <p:nvPr>
            <p:ph type="body" sz="quarter" idx="21" hasCustomPrompt="1"/>
          </p:nvPr>
        </p:nvSpPr>
        <p:spPr>
          <a:xfrm>
            <a:off x="550863" y="2492374"/>
            <a:ext cx="3960812" cy="3228677"/>
          </a:xfrm>
          <a:prstGeom prst="rect">
            <a:avLst/>
          </a:prstGeom>
        </p:spPr>
        <p:txBody>
          <a:bodyPr anchor="t"/>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2000" b="0" i="0">
                <a:solidFill>
                  <a:schemeClr val="bg1"/>
                </a:solidFill>
                <a:latin typeface="Century Gothic" panose="020B0502020202020204" pitchFamily="34" charset="0"/>
              </a:defRPr>
            </a:lvl1pPr>
          </a:lstStyle>
          <a:p>
            <a:pPr lvl="0"/>
            <a:r>
              <a:rPr lang="en-US"/>
              <a:t>Insert – optional body text</a:t>
            </a:r>
          </a:p>
        </p:txBody>
      </p:sp>
      <p:sp>
        <p:nvSpPr>
          <p:cNvPr id="18" name="Text Placeholder 12">
            <a:extLst>
              <a:ext uri="{FF2B5EF4-FFF2-40B4-BE49-F238E27FC236}">
                <a16:creationId xmlns:a16="http://schemas.microsoft.com/office/drawing/2014/main" id="{175BCEF5-5A19-4C40-B8F6-08DD9F32E66A}"/>
              </a:ext>
            </a:extLst>
          </p:cNvPr>
          <p:cNvSpPr>
            <a:spLocks noGrp="1"/>
          </p:cNvSpPr>
          <p:nvPr>
            <p:ph type="body" sz="quarter" idx="11" hasCustomPrompt="1"/>
          </p:nvPr>
        </p:nvSpPr>
        <p:spPr>
          <a:xfrm>
            <a:off x="550863" y="1019668"/>
            <a:ext cx="3960812" cy="130948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3200" b="1" i="0">
                <a:solidFill>
                  <a:schemeClr val="bg1"/>
                </a:solidFill>
                <a:latin typeface="Century Gothic" panose="020B0502020202020204" pitchFamily="34" charset="0"/>
              </a:defRPr>
            </a:lvl1pPr>
          </a:lstStyle>
          <a:p>
            <a:pPr lvl="0"/>
            <a:r>
              <a:rPr lang="en-US"/>
              <a:t>Insert – gallery title max 3 lines</a:t>
            </a:r>
          </a:p>
        </p:txBody>
      </p:sp>
      <p:pic>
        <p:nvPicPr>
          <p:cNvPr id="16" name="Picture 15">
            <a:extLst>
              <a:ext uri="{FF2B5EF4-FFF2-40B4-BE49-F238E27FC236}">
                <a16:creationId xmlns:a16="http://schemas.microsoft.com/office/drawing/2014/main" id="{C20F2127-75B4-A449-9AA5-9FDD48F0C594}"/>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307946" y="5849898"/>
            <a:ext cx="495340" cy="495340"/>
          </a:xfrm>
          <a:prstGeom prst="rect">
            <a:avLst/>
          </a:prstGeom>
        </p:spPr>
      </p:pic>
    </p:spTree>
    <p:extLst>
      <p:ext uri="{BB962C8B-B14F-4D97-AF65-F5344CB8AC3E}">
        <p14:creationId xmlns:p14="http://schemas.microsoft.com/office/powerpoint/2010/main" val="1052234152"/>
      </p:ext>
    </p:extLst>
  </p:cSld>
  <p:clrMapOvr>
    <a:masterClrMapping/>
  </p:clrMapOvr>
  <p:transition spd="med"/>
  <p:extLst>
    <p:ext uri="{DCECCB84-F9BA-43D5-87BE-67443E8EF086}">
      <p15:sldGuideLst xmlns:p15="http://schemas.microsoft.com/office/powerpoint/2012/main">
        <p15:guide id="1" pos="2933" userDrawn="1">
          <p15:clr>
            <a:srgbClr val="FBAE40"/>
          </p15:clr>
        </p15:guide>
        <p15:guide id="2" pos="2842" userDrawn="1">
          <p15:clr>
            <a:srgbClr val="FBAE40"/>
          </p15:clr>
        </p15:guide>
        <p15:guide id="3" orient="horz" pos="3612" userDrawn="1">
          <p15:clr>
            <a:srgbClr val="FBAE40"/>
          </p15:clr>
        </p15:guide>
        <p15:guide id="4" orient="horz" pos="1480" userDrawn="1">
          <p15:clr>
            <a:srgbClr val="FBAE40"/>
          </p15:clr>
        </p15:guide>
        <p15:guide id="5" orient="horz" pos="157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UBJECT UPDA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3F7752-F1F0-1F43-AFBE-4102B2F861D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296048" y="5853658"/>
            <a:ext cx="495339" cy="495339"/>
          </a:xfrm>
          <a:prstGeom prst="rect">
            <a:avLst/>
          </a:prstGeom>
        </p:spPr>
      </p:pic>
      <p:sp>
        <p:nvSpPr>
          <p:cNvPr id="7" name="Rounded Rectangle 6">
            <a:extLst>
              <a:ext uri="{FF2B5EF4-FFF2-40B4-BE49-F238E27FC236}">
                <a16:creationId xmlns:a16="http://schemas.microsoft.com/office/drawing/2014/main" id="{29392F1C-5C27-3E46-BED0-9AE5CF6967E4}"/>
              </a:ext>
            </a:extLst>
          </p:cNvPr>
          <p:cNvSpPr/>
          <p:nvPr userDrawn="1"/>
        </p:nvSpPr>
        <p:spPr>
          <a:xfrm>
            <a:off x="4656168" y="5965330"/>
            <a:ext cx="2659032" cy="276997"/>
          </a:xfrm>
          <a:prstGeom prst="roundRect">
            <a:avLst>
              <a:gd name="adj" fmla="val 50000"/>
            </a:avLst>
          </a:prstGeom>
          <a:solidFill>
            <a:srgbClr val="55B39F"/>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20" name="TextBox 19">
            <a:extLst>
              <a:ext uri="{FF2B5EF4-FFF2-40B4-BE49-F238E27FC236}">
                <a16:creationId xmlns:a16="http://schemas.microsoft.com/office/drawing/2014/main" id="{437FE5FB-97CF-4C4E-A57C-5EDEDEBBB512}"/>
              </a:ext>
            </a:extLst>
          </p:cNvPr>
          <p:cNvSpPr txBox="1"/>
          <p:nvPr userDrawn="1"/>
        </p:nvSpPr>
        <p:spPr>
          <a:xfrm>
            <a:off x="4656168" y="5962828"/>
            <a:ext cx="2659032"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200" b="1" i="0" u="none" strike="noStrike" cap="none" spc="300" normalizeH="0" baseline="0" dirty="0">
                <a:ln>
                  <a:noFill/>
                </a:ln>
                <a:solidFill>
                  <a:schemeClr val="tx1"/>
                </a:solidFill>
                <a:effectLst/>
                <a:uFillTx/>
                <a:latin typeface="Century Gothic" panose="020B0502020202020204" pitchFamily="34" charset="0"/>
                <a:ea typeface="+mj-ea"/>
                <a:cs typeface="+mj-cs"/>
                <a:sym typeface="Calibri"/>
              </a:rPr>
              <a:t>VIEW SUBJECT UPDATE</a:t>
            </a:r>
          </a:p>
        </p:txBody>
      </p:sp>
      <p:pic>
        <p:nvPicPr>
          <p:cNvPr id="10" name="Picture 9" descr="A picture containing sign, sitting, black, white&#10;&#10;Description automatically generated">
            <a:extLst>
              <a:ext uri="{FF2B5EF4-FFF2-40B4-BE49-F238E27FC236}">
                <a16:creationId xmlns:a16="http://schemas.microsoft.com/office/drawing/2014/main" id="{E49C576D-AFEE-684C-A9B2-ADCB12291CC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sp>
        <p:nvSpPr>
          <p:cNvPr id="11" name="Title 1">
            <a:extLst>
              <a:ext uri="{FF2B5EF4-FFF2-40B4-BE49-F238E27FC236}">
                <a16:creationId xmlns:a16="http://schemas.microsoft.com/office/drawing/2014/main" id="{98572B17-F0F5-A546-A2DA-49D3BC623475}"/>
              </a:ext>
            </a:extLst>
          </p:cNvPr>
          <p:cNvSpPr>
            <a:spLocks noGrp="1"/>
          </p:cNvSpPr>
          <p:nvPr>
            <p:ph type="title"/>
          </p:nvPr>
        </p:nvSpPr>
        <p:spPr>
          <a:xfrm>
            <a:off x="6333638" y="379138"/>
            <a:ext cx="4944533" cy="273845"/>
          </a:xfrm>
          <a:prstGeom prst="rect">
            <a:avLst/>
          </a:prstGeom>
        </p:spPr>
        <p:txBody>
          <a:bodyPr/>
          <a:lstStyle>
            <a:lvl1pPr algn="r">
              <a:defRPr sz="1000" b="1" i="0">
                <a:solidFill>
                  <a:srgbClr val="25233F"/>
                </a:solidFill>
                <a:latin typeface="Century Gothic" panose="020B0502020202020204" pitchFamily="34" charset="0"/>
              </a:defRPr>
            </a:lvl1pPr>
          </a:lstStyle>
          <a:p>
            <a:r>
              <a:rPr lang="en-US"/>
              <a:t>Click to edit Master title style</a:t>
            </a:r>
          </a:p>
        </p:txBody>
      </p:sp>
      <p:sp>
        <p:nvSpPr>
          <p:cNvPr id="12" name="Shape 20">
            <a:extLst>
              <a:ext uri="{FF2B5EF4-FFF2-40B4-BE49-F238E27FC236}">
                <a16:creationId xmlns:a16="http://schemas.microsoft.com/office/drawing/2014/main" id="{E1B618F4-9C5E-4E48-8E53-4F90F8FC70A0}"/>
              </a:ext>
            </a:extLst>
          </p:cNvPr>
          <p:cNvSpPr/>
          <p:nvPr userDrawn="1"/>
        </p:nvSpPr>
        <p:spPr>
          <a:xfrm flipV="1">
            <a:off x="395287" y="886441"/>
            <a:ext cx="11401426" cy="0"/>
          </a:xfrm>
          <a:prstGeom prst="line">
            <a:avLst/>
          </a:prstGeom>
          <a:ln w="12700">
            <a:solidFill>
              <a:schemeClr val="bg2"/>
            </a:solidFill>
            <a:miter/>
          </a:ln>
        </p:spPr>
        <p:txBody>
          <a:bodyPr lIns="22860" rIns="22860"/>
          <a:lstStyle/>
          <a:p>
            <a:endParaRPr sz="451"/>
          </a:p>
        </p:txBody>
      </p:sp>
      <p:pic>
        <p:nvPicPr>
          <p:cNvPr id="13" name="Picture 12" descr="A close up of a sign&#10;&#10;Description automatically generated">
            <a:extLst>
              <a:ext uri="{FF2B5EF4-FFF2-40B4-BE49-F238E27FC236}">
                <a16:creationId xmlns:a16="http://schemas.microsoft.com/office/drawing/2014/main" id="{1BC8852A-D602-8746-88E0-D788C9C77A0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72682" y="361606"/>
            <a:ext cx="1103523" cy="380767"/>
          </a:xfrm>
          <a:prstGeom prst="rect">
            <a:avLst/>
          </a:prstGeom>
        </p:spPr>
      </p:pic>
      <p:sp>
        <p:nvSpPr>
          <p:cNvPr id="15" name="Picture Placeholder 11">
            <a:extLst>
              <a:ext uri="{FF2B5EF4-FFF2-40B4-BE49-F238E27FC236}">
                <a16:creationId xmlns:a16="http://schemas.microsoft.com/office/drawing/2014/main" id="{A2C6A153-5BF2-8840-AEFB-5BDEA6F3F5E2}"/>
              </a:ext>
            </a:extLst>
          </p:cNvPr>
          <p:cNvSpPr>
            <a:spLocks noGrp="1"/>
          </p:cNvSpPr>
          <p:nvPr>
            <p:ph type="pic" sz="quarter" idx="23" hasCustomPrompt="1"/>
          </p:nvPr>
        </p:nvSpPr>
        <p:spPr>
          <a:xfrm>
            <a:off x="4655840" y="1027958"/>
            <a:ext cx="7140873" cy="4693094"/>
          </a:xfrm>
          <a:prstGeom prst="rect">
            <a:avLst/>
          </a:prstGeom>
          <a:pattFill prst="pct40">
            <a:fgClr>
              <a:schemeClr val="accent3"/>
            </a:fgClr>
            <a:bgClr>
              <a:schemeClr val="bg1"/>
            </a:bgClr>
          </a:pattFill>
        </p:spPr>
        <p:txBody>
          <a:bodyPr/>
          <a:lstStyle/>
          <a:p>
            <a:r>
              <a:rPr lang="en-US" dirty="0"/>
              <a:t>image from SU</a:t>
            </a:r>
          </a:p>
        </p:txBody>
      </p:sp>
      <p:sp>
        <p:nvSpPr>
          <p:cNvPr id="17" name="Text Placeholder 12">
            <a:extLst>
              <a:ext uri="{FF2B5EF4-FFF2-40B4-BE49-F238E27FC236}">
                <a16:creationId xmlns:a16="http://schemas.microsoft.com/office/drawing/2014/main" id="{1C90748E-A94C-DE47-87DA-A37607332A40}"/>
              </a:ext>
            </a:extLst>
          </p:cNvPr>
          <p:cNvSpPr>
            <a:spLocks noGrp="1"/>
          </p:cNvSpPr>
          <p:nvPr>
            <p:ph type="body" sz="quarter" idx="21" hasCustomPrompt="1"/>
          </p:nvPr>
        </p:nvSpPr>
        <p:spPr>
          <a:xfrm>
            <a:off x="550863" y="2492374"/>
            <a:ext cx="3960812" cy="3228677"/>
          </a:xfrm>
          <a:prstGeom prst="rect">
            <a:avLst/>
          </a:prstGeom>
        </p:spPr>
        <p:txBody>
          <a:bodyPr anchor="t"/>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2000" b="0" i="0">
                <a:solidFill>
                  <a:schemeClr val="bg1"/>
                </a:solidFill>
                <a:latin typeface="Century Gothic" panose="020B0502020202020204" pitchFamily="34" charset="0"/>
              </a:defRPr>
            </a:lvl1pPr>
          </a:lstStyle>
          <a:p>
            <a:pPr lvl="0"/>
            <a:r>
              <a:rPr lang="en-US"/>
              <a:t>Insert – optional body text</a:t>
            </a:r>
          </a:p>
        </p:txBody>
      </p:sp>
      <p:sp>
        <p:nvSpPr>
          <p:cNvPr id="18" name="Text Placeholder 12">
            <a:extLst>
              <a:ext uri="{FF2B5EF4-FFF2-40B4-BE49-F238E27FC236}">
                <a16:creationId xmlns:a16="http://schemas.microsoft.com/office/drawing/2014/main" id="{175BCEF5-5A19-4C40-B8F6-08DD9F32E66A}"/>
              </a:ext>
            </a:extLst>
          </p:cNvPr>
          <p:cNvSpPr>
            <a:spLocks noGrp="1"/>
          </p:cNvSpPr>
          <p:nvPr>
            <p:ph type="body" sz="quarter" idx="11" hasCustomPrompt="1"/>
          </p:nvPr>
        </p:nvSpPr>
        <p:spPr>
          <a:xfrm>
            <a:off x="550863" y="1019668"/>
            <a:ext cx="3960812" cy="130948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3200" b="1" i="0">
                <a:solidFill>
                  <a:schemeClr val="bg1"/>
                </a:solidFill>
                <a:latin typeface="Century Gothic" panose="020B0502020202020204" pitchFamily="34" charset="0"/>
              </a:defRPr>
            </a:lvl1pPr>
          </a:lstStyle>
          <a:p>
            <a:pPr lvl="0"/>
            <a:r>
              <a:rPr lang="en-US" dirty="0"/>
              <a:t>Insert – SU title</a:t>
            </a:r>
          </a:p>
        </p:txBody>
      </p:sp>
    </p:spTree>
    <p:extLst>
      <p:ext uri="{BB962C8B-B14F-4D97-AF65-F5344CB8AC3E}">
        <p14:creationId xmlns:p14="http://schemas.microsoft.com/office/powerpoint/2010/main" val="1853837637"/>
      </p:ext>
    </p:extLst>
  </p:cSld>
  <p:clrMapOvr>
    <a:masterClrMapping/>
  </p:clrMapOvr>
  <p:transition spd="med"/>
  <p:extLst>
    <p:ext uri="{DCECCB84-F9BA-43D5-87BE-67443E8EF086}">
      <p15:sldGuideLst xmlns:p15="http://schemas.microsoft.com/office/powerpoint/2012/main">
        <p15:guide id="1" pos="2933" userDrawn="1">
          <p15:clr>
            <a:srgbClr val="FBAE40"/>
          </p15:clr>
        </p15:guide>
        <p15:guide id="2" pos="2842" userDrawn="1">
          <p15:clr>
            <a:srgbClr val="FBAE40"/>
          </p15:clr>
        </p15:guide>
        <p15:guide id="3" orient="horz" pos="3612" userDrawn="1">
          <p15:clr>
            <a:srgbClr val="FBAE40"/>
          </p15:clr>
        </p15:guide>
        <p15:guide id="4" orient="horz" pos="1480" userDrawn="1">
          <p15:clr>
            <a:srgbClr val="FBAE40"/>
          </p15:clr>
        </p15:guide>
        <p15:guide id="5" orient="horz" pos="157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pic>
        <p:nvPicPr>
          <p:cNvPr id="10" name="Picture 9" descr="A picture containing sign, sitting, black, white&#10;&#10;Description automatically generated">
            <a:extLst>
              <a:ext uri="{FF2B5EF4-FFF2-40B4-BE49-F238E27FC236}">
                <a16:creationId xmlns:a16="http://schemas.microsoft.com/office/drawing/2014/main" id="{E49C576D-AFEE-684C-A9B2-ADCB12291CC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sp>
        <p:nvSpPr>
          <p:cNvPr id="11" name="Title 1">
            <a:extLst>
              <a:ext uri="{FF2B5EF4-FFF2-40B4-BE49-F238E27FC236}">
                <a16:creationId xmlns:a16="http://schemas.microsoft.com/office/drawing/2014/main" id="{98572B17-F0F5-A546-A2DA-49D3BC623475}"/>
              </a:ext>
            </a:extLst>
          </p:cNvPr>
          <p:cNvSpPr>
            <a:spLocks noGrp="1"/>
          </p:cNvSpPr>
          <p:nvPr>
            <p:ph type="title"/>
          </p:nvPr>
        </p:nvSpPr>
        <p:spPr>
          <a:xfrm>
            <a:off x="6333638" y="379138"/>
            <a:ext cx="4944533" cy="273845"/>
          </a:xfrm>
          <a:prstGeom prst="rect">
            <a:avLst/>
          </a:prstGeom>
        </p:spPr>
        <p:txBody>
          <a:bodyPr/>
          <a:lstStyle>
            <a:lvl1pPr algn="r">
              <a:defRPr sz="1000" b="1" i="0">
                <a:solidFill>
                  <a:srgbClr val="25233F"/>
                </a:solidFill>
                <a:latin typeface="Century Gothic" panose="020B0502020202020204" pitchFamily="34" charset="0"/>
              </a:defRPr>
            </a:lvl1pPr>
          </a:lstStyle>
          <a:p>
            <a:r>
              <a:rPr lang="en-US"/>
              <a:t>Click to edit Master title style</a:t>
            </a:r>
          </a:p>
        </p:txBody>
      </p:sp>
      <p:sp>
        <p:nvSpPr>
          <p:cNvPr id="12" name="Shape 20">
            <a:extLst>
              <a:ext uri="{FF2B5EF4-FFF2-40B4-BE49-F238E27FC236}">
                <a16:creationId xmlns:a16="http://schemas.microsoft.com/office/drawing/2014/main" id="{E1B618F4-9C5E-4E48-8E53-4F90F8FC70A0}"/>
              </a:ext>
            </a:extLst>
          </p:cNvPr>
          <p:cNvSpPr/>
          <p:nvPr userDrawn="1"/>
        </p:nvSpPr>
        <p:spPr>
          <a:xfrm flipV="1">
            <a:off x="395287" y="886441"/>
            <a:ext cx="11401426" cy="0"/>
          </a:xfrm>
          <a:prstGeom prst="line">
            <a:avLst/>
          </a:prstGeom>
          <a:ln w="12700">
            <a:solidFill>
              <a:schemeClr val="bg2"/>
            </a:solidFill>
            <a:miter/>
          </a:ln>
        </p:spPr>
        <p:txBody>
          <a:bodyPr lIns="22860" rIns="22860"/>
          <a:lstStyle/>
          <a:p>
            <a:endParaRPr sz="451"/>
          </a:p>
        </p:txBody>
      </p:sp>
      <p:pic>
        <p:nvPicPr>
          <p:cNvPr id="13" name="Picture 12" descr="A close up of a sign&#10;&#10;Description automatically generated">
            <a:extLst>
              <a:ext uri="{FF2B5EF4-FFF2-40B4-BE49-F238E27FC236}">
                <a16:creationId xmlns:a16="http://schemas.microsoft.com/office/drawing/2014/main" id="{1BC8852A-D602-8746-88E0-D788C9C77A0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2682" y="361606"/>
            <a:ext cx="1103523" cy="380767"/>
          </a:xfrm>
          <a:prstGeom prst="rect">
            <a:avLst/>
          </a:prstGeom>
        </p:spPr>
      </p:pic>
      <p:sp>
        <p:nvSpPr>
          <p:cNvPr id="14" name="Picture Placeholder 4">
            <a:extLst>
              <a:ext uri="{FF2B5EF4-FFF2-40B4-BE49-F238E27FC236}">
                <a16:creationId xmlns:a16="http://schemas.microsoft.com/office/drawing/2014/main" id="{076A2F7A-2915-BE46-B739-BF51DF7E0BEC}"/>
              </a:ext>
            </a:extLst>
          </p:cNvPr>
          <p:cNvSpPr>
            <a:spLocks noGrp="1"/>
          </p:cNvSpPr>
          <p:nvPr>
            <p:ph type="pic" sz="quarter" idx="22" hasCustomPrompt="1"/>
          </p:nvPr>
        </p:nvSpPr>
        <p:spPr>
          <a:xfrm>
            <a:off x="1699697" y="301625"/>
            <a:ext cx="1103312" cy="503238"/>
          </a:xfrm>
          <a:prstGeom prst="rect">
            <a:avLst/>
          </a:prstGeom>
          <a:pattFill prst="pct90">
            <a:fgClr>
              <a:schemeClr val="accent3">
                <a:lumMod val="40000"/>
                <a:lumOff val="60000"/>
              </a:schemeClr>
            </a:fgClr>
            <a:bgClr>
              <a:schemeClr val="bg1"/>
            </a:bgClr>
          </a:pattFill>
        </p:spPr>
        <p:txBody>
          <a:bodyPr/>
          <a:lstStyle>
            <a:lvl1pPr marL="0" indent="0">
              <a:lnSpc>
                <a:spcPct val="100000"/>
              </a:lnSpc>
              <a:spcBef>
                <a:spcPts val="0"/>
              </a:spcBef>
              <a:buNone/>
              <a:defRPr sz="1400"/>
            </a:lvl1pPr>
          </a:lstStyle>
          <a:p>
            <a:r>
              <a:rPr lang="en-US"/>
              <a:t>Partner</a:t>
            </a:r>
          </a:p>
          <a:p>
            <a:r>
              <a:rPr lang="en-US"/>
              <a:t>logo</a:t>
            </a:r>
          </a:p>
        </p:txBody>
      </p:sp>
      <p:pic>
        <p:nvPicPr>
          <p:cNvPr id="19" name="Picture 18">
            <a:extLst>
              <a:ext uri="{FF2B5EF4-FFF2-40B4-BE49-F238E27FC236}">
                <a16:creationId xmlns:a16="http://schemas.microsoft.com/office/drawing/2014/main" id="{608AAA36-4438-E342-8FC8-86577EF913E8}"/>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307901" y="5315945"/>
            <a:ext cx="495340" cy="495340"/>
          </a:xfrm>
          <a:prstGeom prst="rect">
            <a:avLst/>
          </a:prstGeom>
        </p:spPr>
      </p:pic>
      <p:sp>
        <p:nvSpPr>
          <p:cNvPr id="20" name="Picture Placeholder 11">
            <a:extLst>
              <a:ext uri="{FF2B5EF4-FFF2-40B4-BE49-F238E27FC236}">
                <a16:creationId xmlns:a16="http://schemas.microsoft.com/office/drawing/2014/main" id="{8CCA067C-0A24-4E43-83B6-3BF64666631F}"/>
              </a:ext>
            </a:extLst>
          </p:cNvPr>
          <p:cNvSpPr>
            <a:spLocks noGrp="1"/>
          </p:cNvSpPr>
          <p:nvPr>
            <p:ph type="pic" sz="quarter" idx="23" hasCustomPrompt="1"/>
          </p:nvPr>
        </p:nvSpPr>
        <p:spPr>
          <a:xfrm>
            <a:off x="4372524" y="1019668"/>
            <a:ext cx="7424189" cy="4175720"/>
          </a:xfrm>
          <a:prstGeom prst="rect">
            <a:avLst/>
          </a:prstGeom>
          <a:pattFill prst="pct40">
            <a:fgClr>
              <a:schemeClr val="accent3"/>
            </a:fgClr>
            <a:bgClr>
              <a:schemeClr val="bg1"/>
            </a:bgClr>
          </a:pattFill>
        </p:spPr>
        <p:txBody>
          <a:bodyPr/>
          <a:lstStyle/>
          <a:p>
            <a:r>
              <a:rPr lang="en-US"/>
              <a:t>Screenshot / image of video</a:t>
            </a:r>
          </a:p>
        </p:txBody>
      </p:sp>
      <p:sp>
        <p:nvSpPr>
          <p:cNvPr id="21" name="Rounded Rectangle 20">
            <a:extLst>
              <a:ext uri="{FF2B5EF4-FFF2-40B4-BE49-F238E27FC236}">
                <a16:creationId xmlns:a16="http://schemas.microsoft.com/office/drawing/2014/main" id="{28D2F59B-31F7-054F-8222-D00D0D614456}"/>
              </a:ext>
            </a:extLst>
          </p:cNvPr>
          <p:cNvSpPr/>
          <p:nvPr userDrawn="1"/>
        </p:nvSpPr>
        <p:spPr>
          <a:xfrm>
            <a:off x="4372524" y="5413961"/>
            <a:ext cx="2079653" cy="276997"/>
          </a:xfrm>
          <a:prstGeom prst="roundRect">
            <a:avLst>
              <a:gd name="adj" fmla="val 50000"/>
            </a:avLst>
          </a:prstGeom>
          <a:solidFill>
            <a:srgbClr val="55B39F"/>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22" name="TextBox 21">
            <a:extLst>
              <a:ext uri="{FF2B5EF4-FFF2-40B4-BE49-F238E27FC236}">
                <a16:creationId xmlns:a16="http://schemas.microsoft.com/office/drawing/2014/main" id="{BCC606F0-C0F6-D04D-BC15-2E17E24BB126}"/>
              </a:ext>
            </a:extLst>
          </p:cNvPr>
          <p:cNvSpPr txBox="1"/>
          <p:nvPr userDrawn="1"/>
        </p:nvSpPr>
        <p:spPr>
          <a:xfrm>
            <a:off x="4372524" y="5420190"/>
            <a:ext cx="2079653"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200" b="1" i="0" u="none" strike="noStrike" cap="none" spc="300" normalizeH="0" baseline="0" dirty="0">
                <a:ln>
                  <a:noFill/>
                </a:ln>
                <a:solidFill>
                  <a:schemeClr val="tx1"/>
                </a:solidFill>
                <a:effectLst/>
                <a:uFillTx/>
                <a:latin typeface="Century Gothic" panose="020B0502020202020204" pitchFamily="34" charset="0"/>
                <a:ea typeface="+mj-ea"/>
                <a:cs typeface="+mj-cs"/>
                <a:sym typeface="Calibri"/>
              </a:rPr>
              <a:t>VIEW VIDEO</a:t>
            </a:r>
          </a:p>
        </p:txBody>
      </p:sp>
      <p:sp>
        <p:nvSpPr>
          <p:cNvPr id="28" name="Text Placeholder 12">
            <a:extLst>
              <a:ext uri="{FF2B5EF4-FFF2-40B4-BE49-F238E27FC236}">
                <a16:creationId xmlns:a16="http://schemas.microsoft.com/office/drawing/2014/main" id="{DF7D115F-6FFA-2A44-A1F0-30DDF5B6B5CE}"/>
              </a:ext>
            </a:extLst>
          </p:cNvPr>
          <p:cNvSpPr>
            <a:spLocks noGrp="1"/>
          </p:cNvSpPr>
          <p:nvPr>
            <p:ph type="body" sz="quarter" idx="24" hasCustomPrompt="1"/>
          </p:nvPr>
        </p:nvSpPr>
        <p:spPr>
          <a:xfrm>
            <a:off x="550863" y="2492374"/>
            <a:ext cx="3673475" cy="3228677"/>
          </a:xfrm>
          <a:prstGeom prst="rect">
            <a:avLst/>
          </a:prstGeom>
        </p:spPr>
        <p:txBody>
          <a:bodyPr anchor="t"/>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2000" b="0" i="0">
                <a:solidFill>
                  <a:schemeClr val="bg1"/>
                </a:solidFill>
                <a:latin typeface="Century Gothic" panose="020B0502020202020204" pitchFamily="34" charset="0"/>
              </a:defRPr>
            </a:lvl1pPr>
          </a:lstStyle>
          <a:p>
            <a:pPr lvl="0"/>
            <a:r>
              <a:rPr lang="en-US"/>
              <a:t>Insert – optional body text</a:t>
            </a:r>
          </a:p>
        </p:txBody>
      </p:sp>
      <p:sp>
        <p:nvSpPr>
          <p:cNvPr id="29" name="Text Placeholder 12">
            <a:extLst>
              <a:ext uri="{FF2B5EF4-FFF2-40B4-BE49-F238E27FC236}">
                <a16:creationId xmlns:a16="http://schemas.microsoft.com/office/drawing/2014/main" id="{321CDA99-C848-894C-B2EA-7D81094A9CEC}"/>
              </a:ext>
            </a:extLst>
          </p:cNvPr>
          <p:cNvSpPr>
            <a:spLocks noGrp="1"/>
          </p:cNvSpPr>
          <p:nvPr>
            <p:ph type="body" sz="quarter" idx="25" hasCustomPrompt="1"/>
          </p:nvPr>
        </p:nvSpPr>
        <p:spPr>
          <a:xfrm>
            <a:off x="550863" y="1019668"/>
            <a:ext cx="3673475" cy="130948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3200" b="1" i="0">
                <a:solidFill>
                  <a:schemeClr val="bg1"/>
                </a:solidFill>
                <a:latin typeface="Century Gothic" panose="020B0502020202020204" pitchFamily="34" charset="0"/>
              </a:defRPr>
            </a:lvl1pPr>
          </a:lstStyle>
          <a:p>
            <a:pPr lvl="0"/>
            <a:r>
              <a:rPr lang="en-US"/>
              <a:t>Insert – video title max 3 lines</a:t>
            </a:r>
          </a:p>
        </p:txBody>
      </p:sp>
    </p:spTree>
    <p:extLst>
      <p:ext uri="{BB962C8B-B14F-4D97-AF65-F5344CB8AC3E}">
        <p14:creationId xmlns:p14="http://schemas.microsoft.com/office/powerpoint/2010/main" val="2935703426"/>
      </p:ext>
    </p:extLst>
  </p:cSld>
  <p:clrMapOvr>
    <a:masterClrMapping/>
  </p:clrMapOvr>
  <p:transition spd="med"/>
  <p:extLst>
    <p:ext uri="{DCECCB84-F9BA-43D5-87BE-67443E8EF086}">
      <p15:sldGuideLst xmlns:p15="http://schemas.microsoft.com/office/powerpoint/2012/main">
        <p15:guide id="1" orient="horz" pos="3612" userDrawn="1">
          <p15:clr>
            <a:srgbClr val="FBAE40"/>
          </p15:clr>
        </p15:guide>
        <p15:guide id="2" pos="2751" userDrawn="1">
          <p15:clr>
            <a:srgbClr val="FBAE40"/>
          </p15:clr>
        </p15:guide>
        <p15:guide id="3" pos="2661" userDrawn="1">
          <p15:clr>
            <a:srgbClr val="FBAE40"/>
          </p15:clr>
        </p15:guide>
        <p15:guide id="4" orient="horz" pos="1480" userDrawn="1">
          <p15:clr>
            <a:srgbClr val="FBAE40"/>
          </p15:clr>
        </p15:guide>
        <p15:guide id="5" orient="horz" pos="157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udent Sheet">
    <p:spTree>
      <p:nvGrpSpPr>
        <p:cNvPr id="1" name=""/>
        <p:cNvGrpSpPr/>
        <p:nvPr/>
      </p:nvGrpSpPr>
      <p:grpSpPr>
        <a:xfrm>
          <a:off x="0" y="0"/>
          <a:ext cx="0" cy="0"/>
          <a:chOff x="0" y="0"/>
          <a:chExt cx="0" cy="0"/>
        </a:xfrm>
      </p:grpSpPr>
      <p:pic>
        <p:nvPicPr>
          <p:cNvPr id="10" name="Picture 9" descr="A picture containing sign, sitting, black, white&#10;&#10;Description automatically generated">
            <a:extLst>
              <a:ext uri="{FF2B5EF4-FFF2-40B4-BE49-F238E27FC236}">
                <a16:creationId xmlns:a16="http://schemas.microsoft.com/office/drawing/2014/main" id="{E49C576D-AFEE-684C-A9B2-ADCB12291CC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sp>
        <p:nvSpPr>
          <p:cNvPr id="11" name="Title 1">
            <a:extLst>
              <a:ext uri="{FF2B5EF4-FFF2-40B4-BE49-F238E27FC236}">
                <a16:creationId xmlns:a16="http://schemas.microsoft.com/office/drawing/2014/main" id="{98572B17-F0F5-A546-A2DA-49D3BC623475}"/>
              </a:ext>
            </a:extLst>
          </p:cNvPr>
          <p:cNvSpPr>
            <a:spLocks noGrp="1"/>
          </p:cNvSpPr>
          <p:nvPr>
            <p:ph type="title"/>
          </p:nvPr>
        </p:nvSpPr>
        <p:spPr>
          <a:xfrm>
            <a:off x="6333638" y="379138"/>
            <a:ext cx="4944533" cy="273845"/>
          </a:xfrm>
          <a:prstGeom prst="rect">
            <a:avLst/>
          </a:prstGeom>
        </p:spPr>
        <p:txBody>
          <a:bodyPr/>
          <a:lstStyle>
            <a:lvl1pPr algn="r">
              <a:defRPr sz="1000" b="1" i="0">
                <a:solidFill>
                  <a:srgbClr val="25233F"/>
                </a:solidFill>
                <a:latin typeface="Century Gothic" panose="020B0502020202020204" pitchFamily="34" charset="0"/>
              </a:defRPr>
            </a:lvl1pPr>
          </a:lstStyle>
          <a:p>
            <a:r>
              <a:rPr lang="en-US"/>
              <a:t>Click to edit Master title style</a:t>
            </a:r>
          </a:p>
        </p:txBody>
      </p:sp>
      <p:sp>
        <p:nvSpPr>
          <p:cNvPr id="12" name="Shape 20">
            <a:extLst>
              <a:ext uri="{FF2B5EF4-FFF2-40B4-BE49-F238E27FC236}">
                <a16:creationId xmlns:a16="http://schemas.microsoft.com/office/drawing/2014/main" id="{E1B618F4-9C5E-4E48-8E53-4F90F8FC70A0}"/>
              </a:ext>
            </a:extLst>
          </p:cNvPr>
          <p:cNvSpPr/>
          <p:nvPr userDrawn="1"/>
        </p:nvSpPr>
        <p:spPr>
          <a:xfrm flipV="1">
            <a:off x="395287" y="886441"/>
            <a:ext cx="11401426" cy="0"/>
          </a:xfrm>
          <a:prstGeom prst="line">
            <a:avLst/>
          </a:prstGeom>
          <a:ln w="12700">
            <a:solidFill>
              <a:schemeClr val="bg2"/>
            </a:solidFill>
            <a:miter/>
          </a:ln>
        </p:spPr>
        <p:txBody>
          <a:bodyPr lIns="22860" rIns="22860"/>
          <a:lstStyle/>
          <a:p>
            <a:endParaRPr sz="451"/>
          </a:p>
        </p:txBody>
      </p:sp>
      <p:pic>
        <p:nvPicPr>
          <p:cNvPr id="13" name="Picture 12" descr="A close up of a sign&#10;&#10;Description automatically generated">
            <a:extLst>
              <a:ext uri="{FF2B5EF4-FFF2-40B4-BE49-F238E27FC236}">
                <a16:creationId xmlns:a16="http://schemas.microsoft.com/office/drawing/2014/main" id="{1BC8852A-D602-8746-88E0-D788C9C77A0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2682" y="361606"/>
            <a:ext cx="1103523" cy="380767"/>
          </a:xfrm>
          <a:prstGeom prst="rect">
            <a:avLst/>
          </a:prstGeom>
        </p:spPr>
      </p:pic>
      <p:sp>
        <p:nvSpPr>
          <p:cNvPr id="14" name="Picture Placeholder 4">
            <a:extLst>
              <a:ext uri="{FF2B5EF4-FFF2-40B4-BE49-F238E27FC236}">
                <a16:creationId xmlns:a16="http://schemas.microsoft.com/office/drawing/2014/main" id="{076A2F7A-2915-BE46-B739-BF51DF7E0BEC}"/>
              </a:ext>
            </a:extLst>
          </p:cNvPr>
          <p:cNvSpPr>
            <a:spLocks noGrp="1"/>
          </p:cNvSpPr>
          <p:nvPr>
            <p:ph type="pic" sz="quarter" idx="22" hasCustomPrompt="1"/>
          </p:nvPr>
        </p:nvSpPr>
        <p:spPr>
          <a:xfrm>
            <a:off x="1699697" y="301625"/>
            <a:ext cx="1103312" cy="503238"/>
          </a:xfrm>
          <a:prstGeom prst="rect">
            <a:avLst/>
          </a:prstGeom>
          <a:pattFill prst="pct90">
            <a:fgClr>
              <a:schemeClr val="accent3">
                <a:lumMod val="40000"/>
                <a:lumOff val="60000"/>
              </a:schemeClr>
            </a:fgClr>
            <a:bgClr>
              <a:schemeClr val="bg1"/>
            </a:bgClr>
          </a:pattFill>
        </p:spPr>
        <p:txBody>
          <a:bodyPr/>
          <a:lstStyle>
            <a:lvl1pPr marL="0" indent="0">
              <a:lnSpc>
                <a:spcPct val="100000"/>
              </a:lnSpc>
              <a:spcBef>
                <a:spcPts val="0"/>
              </a:spcBef>
              <a:buNone/>
              <a:defRPr sz="1400"/>
            </a:lvl1pPr>
          </a:lstStyle>
          <a:p>
            <a:r>
              <a:rPr lang="en-US"/>
              <a:t>Partner</a:t>
            </a:r>
          </a:p>
          <a:p>
            <a:r>
              <a:rPr lang="en-US"/>
              <a:t>logo</a:t>
            </a:r>
          </a:p>
        </p:txBody>
      </p:sp>
      <p:sp>
        <p:nvSpPr>
          <p:cNvPr id="18" name="Picture Placeholder 15">
            <a:extLst>
              <a:ext uri="{FF2B5EF4-FFF2-40B4-BE49-F238E27FC236}">
                <a16:creationId xmlns:a16="http://schemas.microsoft.com/office/drawing/2014/main" id="{18CA991F-E3F2-AE48-AD03-A04E5B516555}"/>
              </a:ext>
            </a:extLst>
          </p:cNvPr>
          <p:cNvSpPr>
            <a:spLocks noGrp="1"/>
          </p:cNvSpPr>
          <p:nvPr>
            <p:ph type="pic" sz="quarter" idx="23"/>
          </p:nvPr>
        </p:nvSpPr>
        <p:spPr>
          <a:xfrm>
            <a:off x="7879518" y="1030511"/>
            <a:ext cx="3752947" cy="5314727"/>
          </a:xfrm>
          <a:prstGeom prst="rect">
            <a:avLst/>
          </a:prstGeom>
          <a:pattFill prst="pct40">
            <a:fgClr>
              <a:schemeClr val="accent3"/>
            </a:fgClr>
            <a:bgClr>
              <a:schemeClr val="bg1"/>
            </a:bgClr>
          </a:pattFill>
          <a:effectLst>
            <a:outerShdw blurRad="50800" dist="38100" dir="2700000" algn="tl" rotWithShape="0">
              <a:prstClr val="black">
                <a:alpha val="40000"/>
              </a:prstClr>
            </a:outerShdw>
          </a:effectLst>
        </p:spPr>
        <p:txBody>
          <a:bodyPr/>
          <a:lstStyle/>
          <a:p>
            <a:endParaRPr lang="en-US"/>
          </a:p>
        </p:txBody>
      </p:sp>
      <p:sp>
        <p:nvSpPr>
          <p:cNvPr id="22" name="Text Placeholder 12">
            <a:extLst>
              <a:ext uri="{FF2B5EF4-FFF2-40B4-BE49-F238E27FC236}">
                <a16:creationId xmlns:a16="http://schemas.microsoft.com/office/drawing/2014/main" id="{509D4735-EC22-1045-AC59-DEE52349133D}"/>
              </a:ext>
            </a:extLst>
          </p:cNvPr>
          <p:cNvSpPr>
            <a:spLocks noGrp="1"/>
          </p:cNvSpPr>
          <p:nvPr>
            <p:ph type="body" sz="quarter" idx="11" hasCustomPrompt="1"/>
          </p:nvPr>
        </p:nvSpPr>
        <p:spPr>
          <a:xfrm>
            <a:off x="550863" y="1019669"/>
            <a:ext cx="7201321" cy="609101"/>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3200" b="1" i="0">
                <a:solidFill>
                  <a:schemeClr val="bg1"/>
                </a:solidFill>
                <a:latin typeface="Century Gothic" panose="020B0502020202020204" pitchFamily="34" charset="0"/>
              </a:defRPr>
            </a:lvl1pPr>
          </a:lstStyle>
          <a:p>
            <a:pPr lvl="0"/>
            <a:r>
              <a:rPr lang="en-US"/>
              <a:t>Insert – unit title</a:t>
            </a:r>
          </a:p>
        </p:txBody>
      </p:sp>
      <p:sp>
        <p:nvSpPr>
          <p:cNvPr id="23" name="Text Placeholder 6">
            <a:extLst>
              <a:ext uri="{FF2B5EF4-FFF2-40B4-BE49-F238E27FC236}">
                <a16:creationId xmlns:a16="http://schemas.microsoft.com/office/drawing/2014/main" id="{25D9B539-C312-BD45-BDDA-84A42E9EFB44}"/>
              </a:ext>
            </a:extLst>
          </p:cNvPr>
          <p:cNvSpPr>
            <a:spLocks noGrp="1"/>
          </p:cNvSpPr>
          <p:nvPr>
            <p:ph type="body" sz="quarter" idx="24" hasCustomPrompt="1"/>
          </p:nvPr>
        </p:nvSpPr>
        <p:spPr>
          <a:xfrm>
            <a:off x="550863" y="1794616"/>
            <a:ext cx="7201321" cy="4550607"/>
          </a:xfrm>
          <a:prstGeom prst="rect">
            <a:avLst/>
          </a:prstGeom>
        </p:spPr>
        <p:txBody>
          <a:bodyPr/>
          <a:lstStyle>
            <a:lvl1pPr marL="0" indent="0">
              <a:lnSpc>
                <a:spcPct val="120000"/>
              </a:lnSpc>
              <a:buNone/>
              <a:defRPr sz="2000" b="0">
                <a:solidFill>
                  <a:schemeClr val="bg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Insert - body</a:t>
            </a:r>
          </a:p>
        </p:txBody>
      </p:sp>
    </p:spTree>
    <p:extLst>
      <p:ext uri="{BB962C8B-B14F-4D97-AF65-F5344CB8AC3E}">
        <p14:creationId xmlns:p14="http://schemas.microsoft.com/office/powerpoint/2010/main" val="1454202205"/>
      </p:ext>
    </p:extLst>
  </p:cSld>
  <p:clrMapOvr>
    <a:masterClrMapping/>
  </p:clrMapOvr>
  <p:transition spd="med"/>
  <p:extLst>
    <p:ext uri="{DCECCB84-F9BA-43D5-87BE-67443E8EF086}">
      <p15:sldGuideLst xmlns:p15="http://schemas.microsoft.com/office/powerpoint/2012/main">
        <p15:guide id="1" pos="4974" userDrawn="1">
          <p15:clr>
            <a:srgbClr val="FBAE40"/>
          </p15:clr>
        </p15:guide>
        <p15:guide id="2" pos="4883" userDrawn="1">
          <p15:clr>
            <a:srgbClr val="FBAE40"/>
          </p15:clr>
        </p15:guide>
        <p15:guide id="3" orient="horz" pos="1026" userDrawn="1">
          <p15:clr>
            <a:srgbClr val="FBAE40"/>
          </p15:clr>
        </p15:guide>
        <p15:guide id="4" orient="horz" pos="1117"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pact">
    <p:spTree>
      <p:nvGrpSpPr>
        <p:cNvPr id="1" name=""/>
        <p:cNvGrpSpPr/>
        <p:nvPr/>
      </p:nvGrpSpPr>
      <p:grpSpPr>
        <a:xfrm>
          <a:off x="0" y="0"/>
          <a:ext cx="0" cy="0"/>
          <a:chOff x="0" y="0"/>
          <a:chExt cx="0" cy="0"/>
        </a:xfrm>
      </p:grpSpPr>
      <p:sp>
        <p:nvSpPr>
          <p:cNvPr id="15" name="Shape 210">
            <a:extLst>
              <a:ext uri="{FF2B5EF4-FFF2-40B4-BE49-F238E27FC236}">
                <a16:creationId xmlns:a16="http://schemas.microsoft.com/office/drawing/2014/main" id="{E264FAD0-FE4F-1645-961A-8AE70E12AF90}"/>
              </a:ext>
            </a:extLst>
          </p:cNvPr>
          <p:cNvSpPr/>
          <p:nvPr userDrawn="1"/>
        </p:nvSpPr>
        <p:spPr>
          <a:xfrm>
            <a:off x="-1176808" y="-1161112"/>
            <a:ext cx="7824675" cy="7824673"/>
          </a:xfrm>
          <a:custGeom>
            <a:avLst/>
            <a:gdLst/>
            <a:ahLst/>
            <a:cxnLst>
              <a:cxn ang="0">
                <a:pos x="wd2" y="hd2"/>
              </a:cxn>
              <a:cxn ang="5400000">
                <a:pos x="wd2" y="hd2"/>
              </a:cxn>
              <a:cxn ang="10800000">
                <a:pos x="wd2" y="hd2"/>
              </a:cxn>
              <a:cxn ang="16200000">
                <a:pos x="wd2" y="hd2"/>
              </a:cxn>
            </a:cxnLst>
            <a:rect l="0" t="0" r="r" b="b"/>
            <a:pathLst>
              <a:path w="19680" h="21589" extrusionOk="0">
                <a:moveTo>
                  <a:pt x="9841" y="0"/>
                </a:moveTo>
                <a:cubicBezTo>
                  <a:pt x="7322" y="0"/>
                  <a:pt x="4803" y="1055"/>
                  <a:pt x="2882" y="3163"/>
                </a:cubicBezTo>
                <a:cubicBezTo>
                  <a:pt x="-961" y="7378"/>
                  <a:pt x="-961" y="14210"/>
                  <a:pt x="2882" y="18426"/>
                </a:cubicBezTo>
                <a:cubicBezTo>
                  <a:pt x="4817" y="20548"/>
                  <a:pt x="7357" y="21600"/>
                  <a:pt x="9893" y="21585"/>
                </a:cubicBezTo>
                <a:lnTo>
                  <a:pt x="9893" y="21589"/>
                </a:lnTo>
                <a:lnTo>
                  <a:pt x="19679" y="21589"/>
                </a:lnTo>
                <a:lnTo>
                  <a:pt x="16802" y="18419"/>
                </a:lnTo>
                <a:cubicBezTo>
                  <a:pt x="20639" y="14203"/>
                  <a:pt x="20637" y="7376"/>
                  <a:pt x="16796" y="3163"/>
                </a:cubicBezTo>
                <a:cubicBezTo>
                  <a:pt x="14875" y="1055"/>
                  <a:pt x="12359" y="0"/>
                  <a:pt x="9841" y="0"/>
                </a:cubicBezTo>
                <a:close/>
              </a:path>
            </a:pathLst>
          </a:custGeom>
          <a:solidFill>
            <a:schemeClr val="accent1"/>
          </a:solidFill>
          <a:ln w="12700" cap="flat">
            <a:noFill/>
            <a:miter lim="400000"/>
          </a:ln>
          <a:effectLst/>
        </p:spPr>
        <p:txBody>
          <a:bodyPr wrap="square" lIns="25400" tIns="25400" rIns="25400" bIns="25400" numCol="1" anchor="ctr">
            <a:noAutofit/>
          </a:bodyPr>
          <a:lstStyle/>
          <a:p>
            <a:pPr algn="ctr" defTabSz="292100">
              <a:defRPr sz="2200">
                <a:solidFill>
                  <a:srgbClr val="FFFFFF"/>
                </a:solidFill>
                <a:latin typeface="Helvetica Neue Medium"/>
                <a:ea typeface="Helvetica Neue Medium"/>
                <a:cs typeface="Helvetica Neue Medium"/>
                <a:sym typeface="Helvetica Neue Medium"/>
              </a:defRPr>
            </a:pPr>
            <a:endParaRPr sz="1100"/>
          </a:p>
        </p:txBody>
      </p:sp>
      <p:pic>
        <p:nvPicPr>
          <p:cNvPr id="10" name="Picture 9" descr="A picture containing sign, sitting, black, white&#10;&#10;Description automatically generated">
            <a:extLst>
              <a:ext uri="{FF2B5EF4-FFF2-40B4-BE49-F238E27FC236}">
                <a16:creationId xmlns:a16="http://schemas.microsoft.com/office/drawing/2014/main" id="{E49C576D-AFEE-684C-A9B2-ADCB12291CC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sp>
        <p:nvSpPr>
          <p:cNvPr id="11" name="Title 1">
            <a:extLst>
              <a:ext uri="{FF2B5EF4-FFF2-40B4-BE49-F238E27FC236}">
                <a16:creationId xmlns:a16="http://schemas.microsoft.com/office/drawing/2014/main" id="{98572B17-F0F5-A546-A2DA-49D3BC623475}"/>
              </a:ext>
            </a:extLst>
          </p:cNvPr>
          <p:cNvSpPr>
            <a:spLocks noGrp="1"/>
          </p:cNvSpPr>
          <p:nvPr>
            <p:ph type="title"/>
          </p:nvPr>
        </p:nvSpPr>
        <p:spPr>
          <a:xfrm>
            <a:off x="6333638" y="379138"/>
            <a:ext cx="4944533" cy="273845"/>
          </a:xfrm>
          <a:prstGeom prst="rect">
            <a:avLst/>
          </a:prstGeom>
        </p:spPr>
        <p:txBody>
          <a:bodyPr/>
          <a:lstStyle>
            <a:lvl1pPr algn="r">
              <a:defRPr sz="1000" b="1" i="0">
                <a:solidFill>
                  <a:srgbClr val="25233F"/>
                </a:solidFill>
                <a:latin typeface="Century Gothic" panose="020B0502020202020204" pitchFamily="34" charset="0"/>
              </a:defRPr>
            </a:lvl1pPr>
          </a:lstStyle>
          <a:p>
            <a:r>
              <a:rPr lang="en-US"/>
              <a:t>Click to edit Master title style</a:t>
            </a:r>
          </a:p>
        </p:txBody>
      </p:sp>
      <p:sp>
        <p:nvSpPr>
          <p:cNvPr id="12" name="Shape 20">
            <a:extLst>
              <a:ext uri="{FF2B5EF4-FFF2-40B4-BE49-F238E27FC236}">
                <a16:creationId xmlns:a16="http://schemas.microsoft.com/office/drawing/2014/main" id="{E1B618F4-9C5E-4E48-8E53-4F90F8FC70A0}"/>
              </a:ext>
            </a:extLst>
          </p:cNvPr>
          <p:cNvSpPr/>
          <p:nvPr userDrawn="1"/>
        </p:nvSpPr>
        <p:spPr>
          <a:xfrm flipV="1">
            <a:off x="395287" y="886441"/>
            <a:ext cx="11401426" cy="0"/>
          </a:xfrm>
          <a:prstGeom prst="line">
            <a:avLst/>
          </a:prstGeom>
          <a:ln w="12700">
            <a:solidFill>
              <a:schemeClr val="bg2"/>
            </a:solidFill>
            <a:miter/>
          </a:ln>
        </p:spPr>
        <p:txBody>
          <a:bodyPr lIns="22860" rIns="22860"/>
          <a:lstStyle/>
          <a:p>
            <a:endParaRPr sz="451"/>
          </a:p>
        </p:txBody>
      </p:sp>
      <p:pic>
        <p:nvPicPr>
          <p:cNvPr id="13" name="Picture 12" descr="A close up of a sign&#10;&#10;Description automatically generated">
            <a:extLst>
              <a:ext uri="{FF2B5EF4-FFF2-40B4-BE49-F238E27FC236}">
                <a16:creationId xmlns:a16="http://schemas.microsoft.com/office/drawing/2014/main" id="{1BC8852A-D602-8746-88E0-D788C9C77A0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2682" y="361606"/>
            <a:ext cx="1103523" cy="380767"/>
          </a:xfrm>
          <a:prstGeom prst="rect">
            <a:avLst/>
          </a:prstGeom>
        </p:spPr>
      </p:pic>
      <p:sp>
        <p:nvSpPr>
          <p:cNvPr id="14" name="Picture Placeholder 4">
            <a:extLst>
              <a:ext uri="{FF2B5EF4-FFF2-40B4-BE49-F238E27FC236}">
                <a16:creationId xmlns:a16="http://schemas.microsoft.com/office/drawing/2014/main" id="{076A2F7A-2915-BE46-B739-BF51DF7E0BEC}"/>
              </a:ext>
            </a:extLst>
          </p:cNvPr>
          <p:cNvSpPr>
            <a:spLocks noGrp="1"/>
          </p:cNvSpPr>
          <p:nvPr>
            <p:ph type="pic" sz="quarter" idx="22" hasCustomPrompt="1"/>
          </p:nvPr>
        </p:nvSpPr>
        <p:spPr>
          <a:xfrm>
            <a:off x="1699697" y="301625"/>
            <a:ext cx="1103312" cy="503238"/>
          </a:xfrm>
          <a:prstGeom prst="rect">
            <a:avLst/>
          </a:prstGeom>
          <a:pattFill prst="pct90">
            <a:fgClr>
              <a:schemeClr val="accent3">
                <a:lumMod val="40000"/>
                <a:lumOff val="60000"/>
              </a:schemeClr>
            </a:fgClr>
            <a:bgClr>
              <a:schemeClr val="bg1"/>
            </a:bgClr>
          </a:pattFill>
        </p:spPr>
        <p:txBody>
          <a:bodyPr/>
          <a:lstStyle>
            <a:lvl1pPr marL="0" indent="0">
              <a:lnSpc>
                <a:spcPct val="100000"/>
              </a:lnSpc>
              <a:spcBef>
                <a:spcPts val="0"/>
              </a:spcBef>
              <a:buNone/>
              <a:defRPr sz="1400"/>
            </a:lvl1pPr>
          </a:lstStyle>
          <a:p>
            <a:r>
              <a:rPr lang="en-US"/>
              <a:t>Partner</a:t>
            </a:r>
          </a:p>
          <a:p>
            <a:r>
              <a:rPr lang="en-US"/>
              <a:t>logo</a:t>
            </a:r>
          </a:p>
        </p:txBody>
      </p:sp>
      <p:sp>
        <p:nvSpPr>
          <p:cNvPr id="17" name="Text Placeholder 3">
            <a:extLst>
              <a:ext uri="{FF2B5EF4-FFF2-40B4-BE49-F238E27FC236}">
                <a16:creationId xmlns:a16="http://schemas.microsoft.com/office/drawing/2014/main" id="{0A719512-B653-0C41-AE59-2A261F6C8539}"/>
              </a:ext>
            </a:extLst>
          </p:cNvPr>
          <p:cNvSpPr>
            <a:spLocks noGrp="1"/>
          </p:cNvSpPr>
          <p:nvPr>
            <p:ph type="body" sz="quarter" idx="23" hasCustomPrompt="1"/>
          </p:nvPr>
        </p:nvSpPr>
        <p:spPr>
          <a:xfrm>
            <a:off x="1055440" y="1556792"/>
            <a:ext cx="4608512" cy="3456383"/>
          </a:xfrm>
          <a:prstGeom prst="rect">
            <a:avLst/>
          </a:prstGeom>
        </p:spPr>
        <p:txBody>
          <a:bodyPr/>
          <a:lstStyle>
            <a:lvl1pPr marL="0" indent="0">
              <a:buNone/>
              <a:defRPr/>
            </a:lvl1pPr>
          </a:lstStyle>
          <a:p>
            <a:r>
              <a:rPr lang="en-US" sz="4000"/>
              <a:t>Insert impact quote or text</a:t>
            </a:r>
          </a:p>
        </p:txBody>
      </p:sp>
    </p:spTree>
    <p:extLst>
      <p:ext uri="{BB962C8B-B14F-4D97-AF65-F5344CB8AC3E}">
        <p14:creationId xmlns:p14="http://schemas.microsoft.com/office/powerpoint/2010/main" val="114408048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 x Lessons / Outcomes">
    <p:spTree>
      <p:nvGrpSpPr>
        <p:cNvPr id="1" name=""/>
        <p:cNvGrpSpPr/>
        <p:nvPr/>
      </p:nvGrpSpPr>
      <p:grpSpPr>
        <a:xfrm>
          <a:off x="0" y="0"/>
          <a:ext cx="0" cy="0"/>
          <a:chOff x="0" y="0"/>
          <a:chExt cx="0" cy="0"/>
        </a:xfrm>
      </p:grpSpPr>
      <p:pic>
        <p:nvPicPr>
          <p:cNvPr id="3" name="Picture 2" descr="A picture containing sign, sitting, black, white&#10;&#10;Description automatically generated">
            <a:extLst>
              <a:ext uri="{FF2B5EF4-FFF2-40B4-BE49-F238E27FC236}">
                <a16:creationId xmlns:a16="http://schemas.microsoft.com/office/drawing/2014/main" id="{3A1DD23C-4054-FD47-ABDC-58903D35010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sp>
        <p:nvSpPr>
          <p:cNvPr id="4" name="Title 1">
            <a:extLst>
              <a:ext uri="{FF2B5EF4-FFF2-40B4-BE49-F238E27FC236}">
                <a16:creationId xmlns:a16="http://schemas.microsoft.com/office/drawing/2014/main" id="{11C9F68A-FDE5-4F46-91E5-528868AA2BC2}"/>
              </a:ext>
            </a:extLst>
          </p:cNvPr>
          <p:cNvSpPr>
            <a:spLocks noGrp="1"/>
          </p:cNvSpPr>
          <p:nvPr>
            <p:ph type="title"/>
          </p:nvPr>
        </p:nvSpPr>
        <p:spPr>
          <a:xfrm>
            <a:off x="6333638" y="379138"/>
            <a:ext cx="4944533" cy="273845"/>
          </a:xfrm>
          <a:prstGeom prst="rect">
            <a:avLst/>
          </a:prstGeom>
        </p:spPr>
        <p:txBody>
          <a:bodyPr/>
          <a:lstStyle>
            <a:lvl1pPr algn="r">
              <a:defRPr sz="1000" b="1" i="0">
                <a:solidFill>
                  <a:srgbClr val="25233F"/>
                </a:solidFill>
                <a:latin typeface="Century Gothic" panose="020B0502020202020204" pitchFamily="34" charset="0"/>
              </a:defRPr>
            </a:lvl1pPr>
          </a:lstStyle>
          <a:p>
            <a:r>
              <a:rPr lang="en-US"/>
              <a:t>Click to edit Master title style</a:t>
            </a:r>
          </a:p>
        </p:txBody>
      </p:sp>
      <p:sp>
        <p:nvSpPr>
          <p:cNvPr id="6" name="Shape 20">
            <a:extLst>
              <a:ext uri="{FF2B5EF4-FFF2-40B4-BE49-F238E27FC236}">
                <a16:creationId xmlns:a16="http://schemas.microsoft.com/office/drawing/2014/main" id="{31F9A34E-91F1-964E-AAF2-B90290EEC48D}"/>
              </a:ext>
            </a:extLst>
          </p:cNvPr>
          <p:cNvSpPr/>
          <p:nvPr userDrawn="1"/>
        </p:nvSpPr>
        <p:spPr>
          <a:xfrm flipV="1">
            <a:off x="395287" y="886441"/>
            <a:ext cx="11401426" cy="0"/>
          </a:xfrm>
          <a:prstGeom prst="line">
            <a:avLst/>
          </a:prstGeom>
          <a:ln w="12700">
            <a:solidFill>
              <a:schemeClr val="bg2"/>
            </a:solidFill>
            <a:miter/>
          </a:ln>
        </p:spPr>
        <p:txBody>
          <a:bodyPr lIns="22860" rIns="22860"/>
          <a:lstStyle/>
          <a:p>
            <a:endParaRPr sz="451"/>
          </a:p>
        </p:txBody>
      </p:sp>
      <p:pic>
        <p:nvPicPr>
          <p:cNvPr id="7" name="Picture 6" descr="A close up of a sign&#10;&#10;Description automatically generated">
            <a:extLst>
              <a:ext uri="{FF2B5EF4-FFF2-40B4-BE49-F238E27FC236}">
                <a16:creationId xmlns:a16="http://schemas.microsoft.com/office/drawing/2014/main" id="{7777AE41-4787-1E42-9825-A04F2E1CB4F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2682" y="361606"/>
            <a:ext cx="1103523" cy="380767"/>
          </a:xfrm>
          <a:prstGeom prst="rect">
            <a:avLst/>
          </a:prstGeom>
        </p:spPr>
      </p:pic>
      <p:sp>
        <p:nvSpPr>
          <p:cNvPr id="8" name="Shape 161" descr="Textfeld 25">
            <a:extLst>
              <a:ext uri="{FF2B5EF4-FFF2-40B4-BE49-F238E27FC236}">
                <a16:creationId xmlns:a16="http://schemas.microsoft.com/office/drawing/2014/main" id="{FA0B31C5-A294-2C40-84B1-0E09D507CA1A}"/>
              </a:ext>
            </a:extLst>
          </p:cNvPr>
          <p:cNvSpPr/>
          <p:nvPr userDrawn="1"/>
        </p:nvSpPr>
        <p:spPr>
          <a:xfrm>
            <a:off x="633410" y="2794359"/>
            <a:ext cx="355994" cy="2986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2860" tIns="22860" rIns="22860" bIns="22860" numCol="1" anchor="t">
            <a:noAutofit/>
          </a:bodyPr>
          <a:lstStyle>
            <a:lvl1pPr algn="r">
              <a:defRPr sz="2600" b="1">
                <a:solidFill>
                  <a:srgbClr val="25233F"/>
                </a:solidFill>
                <a:latin typeface="Century Gothic"/>
                <a:ea typeface="Century Gothic"/>
                <a:cs typeface="Century Gothic"/>
                <a:sym typeface="Century Gothic"/>
              </a:defRPr>
            </a:lvl1pPr>
          </a:lstStyle>
          <a:p>
            <a:r>
              <a:rPr sz="1300">
                <a:solidFill>
                  <a:schemeClr val="bg1"/>
                </a:solidFill>
              </a:rPr>
              <a:t>01</a:t>
            </a:r>
          </a:p>
        </p:txBody>
      </p:sp>
      <p:sp>
        <p:nvSpPr>
          <p:cNvPr id="9" name="Shape 165" descr="Textfeld 25">
            <a:extLst>
              <a:ext uri="{FF2B5EF4-FFF2-40B4-BE49-F238E27FC236}">
                <a16:creationId xmlns:a16="http://schemas.microsoft.com/office/drawing/2014/main" id="{BF64882D-2BA2-5E46-A188-44DA005B95F2}"/>
              </a:ext>
            </a:extLst>
          </p:cNvPr>
          <p:cNvSpPr/>
          <p:nvPr userDrawn="1"/>
        </p:nvSpPr>
        <p:spPr>
          <a:xfrm>
            <a:off x="3379425" y="2794106"/>
            <a:ext cx="355994" cy="2986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2860" tIns="22860" rIns="22860" bIns="22860" numCol="1" anchor="t">
            <a:noAutofit/>
          </a:bodyPr>
          <a:lstStyle>
            <a:lvl1pPr algn="r">
              <a:defRPr sz="2600" b="1">
                <a:solidFill>
                  <a:srgbClr val="25233F"/>
                </a:solidFill>
                <a:latin typeface="Century Gothic"/>
                <a:ea typeface="Century Gothic"/>
                <a:cs typeface="Century Gothic"/>
                <a:sym typeface="Century Gothic"/>
              </a:defRPr>
            </a:lvl1pPr>
          </a:lstStyle>
          <a:p>
            <a:r>
              <a:rPr sz="1300">
                <a:solidFill>
                  <a:schemeClr val="bg1"/>
                </a:solidFill>
              </a:rPr>
              <a:t>02</a:t>
            </a:r>
          </a:p>
        </p:txBody>
      </p:sp>
      <p:sp>
        <p:nvSpPr>
          <p:cNvPr id="10" name="Shape 169" descr="Textfeld 25">
            <a:extLst>
              <a:ext uri="{FF2B5EF4-FFF2-40B4-BE49-F238E27FC236}">
                <a16:creationId xmlns:a16="http://schemas.microsoft.com/office/drawing/2014/main" id="{EC5AB345-E0D3-3B44-A9BF-0505081915A3}"/>
              </a:ext>
            </a:extLst>
          </p:cNvPr>
          <p:cNvSpPr/>
          <p:nvPr userDrawn="1"/>
        </p:nvSpPr>
        <p:spPr>
          <a:xfrm>
            <a:off x="6107835" y="2794106"/>
            <a:ext cx="355994" cy="2986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2860" tIns="22860" rIns="22860" bIns="22860" numCol="1" anchor="t">
            <a:noAutofit/>
          </a:bodyPr>
          <a:lstStyle>
            <a:lvl1pPr algn="r">
              <a:defRPr sz="2600" b="1">
                <a:solidFill>
                  <a:srgbClr val="25233F"/>
                </a:solidFill>
                <a:latin typeface="Century Gothic"/>
                <a:ea typeface="Century Gothic"/>
                <a:cs typeface="Century Gothic"/>
                <a:sym typeface="Century Gothic"/>
              </a:defRPr>
            </a:lvl1pPr>
          </a:lstStyle>
          <a:p>
            <a:r>
              <a:rPr sz="1300">
                <a:solidFill>
                  <a:schemeClr val="bg1"/>
                </a:solidFill>
              </a:rPr>
              <a:t>03</a:t>
            </a:r>
          </a:p>
        </p:txBody>
      </p:sp>
      <p:sp>
        <p:nvSpPr>
          <p:cNvPr id="11" name="Text Placeholder 6">
            <a:extLst>
              <a:ext uri="{FF2B5EF4-FFF2-40B4-BE49-F238E27FC236}">
                <a16:creationId xmlns:a16="http://schemas.microsoft.com/office/drawing/2014/main" id="{25A3B658-8423-AE41-AE6C-3C88035F34D5}"/>
              </a:ext>
            </a:extLst>
          </p:cNvPr>
          <p:cNvSpPr>
            <a:spLocks noGrp="1"/>
          </p:cNvSpPr>
          <p:nvPr>
            <p:ph type="body" sz="quarter" idx="13" hasCustomPrompt="1"/>
          </p:nvPr>
        </p:nvSpPr>
        <p:spPr>
          <a:xfrm>
            <a:off x="992621" y="3088936"/>
            <a:ext cx="2265362" cy="896938"/>
          </a:xfrm>
          <a:prstGeom prst="rect">
            <a:avLst/>
          </a:prstGeom>
        </p:spPr>
        <p:txBody>
          <a:bodyPr/>
          <a:lstStyle>
            <a:lvl1pPr marL="0" indent="0">
              <a:buNone/>
              <a:defRPr sz="1700" b="1" i="0">
                <a:solidFill>
                  <a:schemeClr val="bg1"/>
                </a:solidFill>
                <a:latin typeface="Century Gothic" panose="020B0502020202020204" pitchFamily="34" charset="0"/>
              </a:defRPr>
            </a:lvl1pPr>
          </a:lstStyle>
          <a:p>
            <a:pPr lvl="0"/>
            <a:r>
              <a:rPr lang="en-US"/>
              <a:t>Insert – lesson title / learning outcome</a:t>
            </a:r>
          </a:p>
        </p:txBody>
      </p:sp>
      <p:sp>
        <p:nvSpPr>
          <p:cNvPr id="12" name="Text Placeholder 6">
            <a:extLst>
              <a:ext uri="{FF2B5EF4-FFF2-40B4-BE49-F238E27FC236}">
                <a16:creationId xmlns:a16="http://schemas.microsoft.com/office/drawing/2014/main" id="{5B9EA87C-B71F-1F43-B8F9-973D96CA4124}"/>
              </a:ext>
            </a:extLst>
          </p:cNvPr>
          <p:cNvSpPr>
            <a:spLocks noGrp="1"/>
          </p:cNvSpPr>
          <p:nvPr>
            <p:ph type="body" sz="quarter" idx="14" hasCustomPrompt="1"/>
          </p:nvPr>
        </p:nvSpPr>
        <p:spPr>
          <a:xfrm>
            <a:off x="3734877" y="3095224"/>
            <a:ext cx="2265362" cy="896938"/>
          </a:xfrm>
          <a:prstGeom prst="rect">
            <a:avLst/>
          </a:prstGeom>
        </p:spPr>
        <p:txBody>
          <a:bodyPr/>
          <a:lstStyle>
            <a:lvl1pPr marL="0" indent="0">
              <a:buNone/>
              <a:defRPr sz="1700" b="1" i="0">
                <a:solidFill>
                  <a:schemeClr val="bg1"/>
                </a:solidFill>
                <a:latin typeface="Century Gothic" panose="020B0502020202020204" pitchFamily="34" charset="0"/>
              </a:defRPr>
            </a:lvl1pPr>
          </a:lstStyle>
          <a:p>
            <a:pPr lvl="0"/>
            <a:r>
              <a:rPr lang="en-US"/>
              <a:t>Insert – lesson title / learning outcome</a:t>
            </a:r>
          </a:p>
        </p:txBody>
      </p:sp>
      <p:sp>
        <p:nvSpPr>
          <p:cNvPr id="13" name="Text Placeholder 6">
            <a:extLst>
              <a:ext uri="{FF2B5EF4-FFF2-40B4-BE49-F238E27FC236}">
                <a16:creationId xmlns:a16="http://schemas.microsoft.com/office/drawing/2014/main" id="{91E798E0-9A99-B442-8DCB-83AD603B870B}"/>
              </a:ext>
            </a:extLst>
          </p:cNvPr>
          <p:cNvSpPr>
            <a:spLocks noGrp="1"/>
          </p:cNvSpPr>
          <p:nvPr>
            <p:ph type="body" sz="quarter" idx="15" hasCustomPrompt="1"/>
          </p:nvPr>
        </p:nvSpPr>
        <p:spPr>
          <a:xfrm>
            <a:off x="6460265" y="3088936"/>
            <a:ext cx="2265362" cy="896938"/>
          </a:xfrm>
          <a:prstGeom prst="rect">
            <a:avLst/>
          </a:prstGeom>
        </p:spPr>
        <p:txBody>
          <a:bodyPr/>
          <a:lstStyle>
            <a:lvl1pPr marL="0" indent="0">
              <a:buNone/>
              <a:defRPr sz="1700" b="1" i="0">
                <a:solidFill>
                  <a:schemeClr val="bg1"/>
                </a:solidFill>
                <a:latin typeface="Century Gothic" panose="020B0502020202020204" pitchFamily="34" charset="0"/>
              </a:defRPr>
            </a:lvl1pPr>
          </a:lstStyle>
          <a:p>
            <a:pPr lvl="0"/>
            <a:r>
              <a:rPr lang="en-US"/>
              <a:t>Insert – lesson title / learning outcome</a:t>
            </a:r>
          </a:p>
        </p:txBody>
      </p:sp>
      <p:sp>
        <p:nvSpPr>
          <p:cNvPr id="14" name="Shape 169" descr="Textfeld 25">
            <a:extLst>
              <a:ext uri="{FF2B5EF4-FFF2-40B4-BE49-F238E27FC236}">
                <a16:creationId xmlns:a16="http://schemas.microsoft.com/office/drawing/2014/main" id="{AC73573C-1680-B44B-A6AD-4C13F2D1315F}"/>
              </a:ext>
            </a:extLst>
          </p:cNvPr>
          <p:cNvSpPr/>
          <p:nvPr userDrawn="1"/>
        </p:nvSpPr>
        <p:spPr>
          <a:xfrm>
            <a:off x="8847069" y="2794106"/>
            <a:ext cx="355994" cy="2986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2860" tIns="22860" rIns="22860" bIns="22860" numCol="1" anchor="t">
            <a:noAutofit/>
          </a:bodyPr>
          <a:lstStyle>
            <a:lvl1pPr algn="r">
              <a:defRPr sz="2600" b="1">
                <a:solidFill>
                  <a:srgbClr val="25233F"/>
                </a:solidFill>
                <a:latin typeface="Century Gothic"/>
                <a:ea typeface="Century Gothic"/>
                <a:cs typeface="Century Gothic"/>
                <a:sym typeface="Century Gothic"/>
              </a:defRPr>
            </a:lvl1pPr>
          </a:lstStyle>
          <a:p>
            <a:r>
              <a:rPr sz="1300">
                <a:solidFill>
                  <a:schemeClr val="bg1"/>
                </a:solidFill>
              </a:rPr>
              <a:t>0</a:t>
            </a:r>
            <a:r>
              <a:rPr lang="en-GB" sz="1300">
                <a:solidFill>
                  <a:schemeClr val="bg1"/>
                </a:solidFill>
              </a:rPr>
              <a:t>4</a:t>
            </a:r>
            <a:endParaRPr sz="1300">
              <a:solidFill>
                <a:schemeClr val="bg1"/>
              </a:solidFill>
            </a:endParaRPr>
          </a:p>
        </p:txBody>
      </p:sp>
      <p:sp>
        <p:nvSpPr>
          <p:cNvPr id="15" name="Text Placeholder 6">
            <a:extLst>
              <a:ext uri="{FF2B5EF4-FFF2-40B4-BE49-F238E27FC236}">
                <a16:creationId xmlns:a16="http://schemas.microsoft.com/office/drawing/2014/main" id="{B768FDFC-C069-B34E-A705-C4B1F0FF0EF4}"/>
              </a:ext>
            </a:extLst>
          </p:cNvPr>
          <p:cNvSpPr>
            <a:spLocks noGrp="1"/>
          </p:cNvSpPr>
          <p:nvPr>
            <p:ph type="body" sz="quarter" idx="16" hasCustomPrompt="1"/>
          </p:nvPr>
        </p:nvSpPr>
        <p:spPr>
          <a:xfrm>
            <a:off x="9199499" y="3088936"/>
            <a:ext cx="2265362" cy="896938"/>
          </a:xfrm>
          <a:prstGeom prst="rect">
            <a:avLst/>
          </a:prstGeom>
        </p:spPr>
        <p:txBody>
          <a:bodyPr/>
          <a:lstStyle>
            <a:lvl1pPr marL="0" indent="0">
              <a:buNone/>
              <a:defRPr sz="1700" b="1" i="0">
                <a:solidFill>
                  <a:schemeClr val="bg1"/>
                </a:solidFill>
                <a:latin typeface="Century Gothic" panose="020B0502020202020204" pitchFamily="34" charset="0"/>
              </a:defRPr>
            </a:lvl1pPr>
          </a:lstStyle>
          <a:p>
            <a:pPr lvl="0"/>
            <a:r>
              <a:rPr lang="en-US"/>
              <a:t>Insert – lesson title / learning outcome</a:t>
            </a:r>
          </a:p>
        </p:txBody>
      </p:sp>
      <p:sp>
        <p:nvSpPr>
          <p:cNvPr id="16" name="Shape 161" descr="Textfeld 25">
            <a:extLst>
              <a:ext uri="{FF2B5EF4-FFF2-40B4-BE49-F238E27FC236}">
                <a16:creationId xmlns:a16="http://schemas.microsoft.com/office/drawing/2014/main" id="{E0AB3230-862A-F145-841E-DDBBDB4B4961}"/>
              </a:ext>
            </a:extLst>
          </p:cNvPr>
          <p:cNvSpPr/>
          <p:nvPr userDrawn="1"/>
        </p:nvSpPr>
        <p:spPr>
          <a:xfrm>
            <a:off x="633410" y="4708000"/>
            <a:ext cx="355994" cy="2986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2860" tIns="22860" rIns="22860" bIns="22860" numCol="1" anchor="t">
            <a:noAutofit/>
          </a:bodyPr>
          <a:lstStyle>
            <a:lvl1pPr algn="r">
              <a:defRPr sz="2600" b="1">
                <a:solidFill>
                  <a:srgbClr val="25233F"/>
                </a:solidFill>
                <a:latin typeface="Century Gothic"/>
                <a:ea typeface="Century Gothic"/>
                <a:cs typeface="Century Gothic"/>
                <a:sym typeface="Century Gothic"/>
              </a:defRPr>
            </a:lvl1pPr>
          </a:lstStyle>
          <a:p>
            <a:r>
              <a:rPr sz="1300">
                <a:solidFill>
                  <a:schemeClr val="bg1"/>
                </a:solidFill>
              </a:rPr>
              <a:t>0</a:t>
            </a:r>
            <a:r>
              <a:rPr lang="en-GB" sz="1300">
                <a:solidFill>
                  <a:schemeClr val="bg1"/>
                </a:solidFill>
              </a:rPr>
              <a:t>5</a:t>
            </a:r>
            <a:endParaRPr sz="1300">
              <a:solidFill>
                <a:schemeClr val="bg1"/>
              </a:solidFill>
            </a:endParaRPr>
          </a:p>
        </p:txBody>
      </p:sp>
      <p:sp>
        <p:nvSpPr>
          <p:cNvPr id="17" name="Shape 165" descr="Textfeld 25">
            <a:extLst>
              <a:ext uri="{FF2B5EF4-FFF2-40B4-BE49-F238E27FC236}">
                <a16:creationId xmlns:a16="http://schemas.microsoft.com/office/drawing/2014/main" id="{4DDF6807-41D7-214B-A29A-E0EABB8A545B}"/>
              </a:ext>
            </a:extLst>
          </p:cNvPr>
          <p:cNvSpPr/>
          <p:nvPr userDrawn="1"/>
        </p:nvSpPr>
        <p:spPr>
          <a:xfrm>
            <a:off x="3379425" y="4707747"/>
            <a:ext cx="355994" cy="2986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2860" tIns="22860" rIns="22860" bIns="22860" numCol="1" anchor="t">
            <a:noAutofit/>
          </a:bodyPr>
          <a:lstStyle>
            <a:lvl1pPr algn="r">
              <a:defRPr sz="2600" b="1">
                <a:solidFill>
                  <a:srgbClr val="25233F"/>
                </a:solidFill>
                <a:latin typeface="Century Gothic"/>
                <a:ea typeface="Century Gothic"/>
                <a:cs typeface="Century Gothic"/>
                <a:sym typeface="Century Gothic"/>
              </a:defRPr>
            </a:lvl1pPr>
          </a:lstStyle>
          <a:p>
            <a:r>
              <a:rPr sz="1300">
                <a:solidFill>
                  <a:schemeClr val="bg1"/>
                </a:solidFill>
              </a:rPr>
              <a:t>0</a:t>
            </a:r>
            <a:r>
              <a:rPr lang="en-GB" sz="1300">
                <a:solidFill>
                  <a:schemeClr val="bg1"/>
                </a:solidFill>
              </a:rPr>
              <a:t>6</a:t>
            </a:r>
            <a:endParaRPr sz="1300">
              <a:solidFill>
                <a:schemeClr val="bg1"/>
              </a:solidFill>
            </a:endParaRPr>
          </a:p>
        </p:txBody>
      </p:sp>
      <p:sp>
        <p:nvSpPr>
          <p:cNvPr id="18" name="Shape 169" descr="Textfeld 25">
            <a:extLst>
              <a:ext uri="{FF2B5EF4-FFF2-40B4-BE49-F238E27FC236}">
                <a16:creationId xmlns:a16="http://schemas.microsoft.com/office/drawing/2014/main" id="{222E2ED3-63D4-9442-8D5B-6227035F2907}"/>
              </a:ext>
            </a:extLst>
          </p:cNvPr>
          <p:cNvSpPr/>
          <p:nvPr userDrawn="1"/>
        </p:nvSpPr>
        <p:spPr>
          <a:xfrm>
            <a:off x="6107835" y="4707747"/>
            <a:ext cx="355994" cy="2986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2860" tIns="22860" rIns="22860" bIns="22860" numCol="1" anchor="t">
            <a:noAutofit/>
          </a:bodyPr>
          <a:lstStyle>
            <a:lvl1pPr algn="r">
              <a:defRPr sz="2600" b="1">
                <a:solidFill>
                  <a:srgbClr val="25233F"/>
                </a:solidFill>
                <a:latin typeface="Century Gothic"/>
                <a:ea typeface="Century Gothic"/>
                <a:cs typeface="Century Gothic"/>
                <a:sym typeface="Century Gothic"/>
              </a:defRPr>
            </a:lvl1pPr>
          </a:lstStyle>
          <a:p>
            <a:r>
              <a:rPr sz="1300">
                <a:solidFill>
                  <a:schemeClr val="bg1"/>
                </a:solidFill>
              </a:rPr>
              <a:t>0</a:t>
            </a:r>
            <a:r>
              <a:rPr lang="en-GB" sz="1300">
                <a:solidFill>
                  <a:schemeClr val="bg1"/>
                </a:solidFill>
              </a:rPr>
              <a:t>7</a:t>
            </a:r>
            <a:endParaRPr sz="1300">
              <a:solidFill>
                <a:schemeClr val="bg1"/>
              </a:solidFill>
            </a:endParaRPr>
          </a:p>
        </p:txBody>
      </p:sp>
      <p:sp>
        <p:nvSpPr>
          <p:cNvPr id="19" name="Text Placeholder 6">
            <a:extLst>
              <a:ext uri="{FF2B5EF4-FFF2-40B4-BE49-F238E27FC236}">
                <a16:creationId xmlns:a16="http://schemas.microsoft.com/office/drawing/2014/main" id="{5E7B4D54-5EA8-FF4C-B393-5D23B9759809}"/>
              </a:ext>
            </a:extLst>
          </p:cNvPr>
          <p:cNvSpPr>
            <a:spLocks noGrp="1"/>
          </p:cNvSpPr>
          <p:nvPr>
            <p:ph type="body" sz="quarter" idx="17" hasCustomPrompt="1"/>
          </p:nvPr>
        </p:nvSpPr>
        <p:spPr>
          <a:xfrm>
            <a:off x="992621" y="5002577"/>
            <a:ext cx="2265362" cy="896938"/>
          </a:xfrm>
          <a:prstGeom prst="rect">
            <a:avLst/>
          </a:prstGeom>
        </p:spPr>
        <p:txBody>
          <a:bodyPr/>
          <a:lstStyle>
            <a:lvl1pPr marL="0" indent="0">
              <a:buNone/>
              <a:defRPr sz="1700" b="1" i="0">
                <a:solidFill>
                  <a:schemeClr val="bg1"/>
                </a:solidFill>
                <a:latin typeface="Century Gothic" panose="020B0502020202020204" pitchFamily="34" charset="0"/>
              </a:defRPr>
            </a:lvl1pPr>
          </a:lstStyle>
          <a:p>
            <a:pPr lvl="0"/>
            <a:r>
              <a:rPr lang="en-US"/>
              <a:t>Insert – lesson title / learning outcome</a:t>
            </a:r>
          </a:p>
        </p:txBody>
      </p:sp>
      <p:sp>
        <p:nvSpPr>
          <p:cNvPr id="20" name="Text Placeholder 6">
            <a:extLst>
              <a:ext uri="{FF2B5EF4-FFF2-40B4-BE49-F238E27FC236}">
                <a16:creationId xmlns:a16="http://schemas.microsoft.com/office/drawing/2014/main" id="{2AFBE119-F1A8-7B4A-A568-8A748758C4FB}"/>
              </a:ext>
            </a:extLst>
          </p:cNvPr>
          <p:cNvSpPr>
            <a:spLocks noGrp="1"/>
          </p:cNvSpPr>
          <p:nvPr>
            <p:ph type="body" sz="quarter" idx="18" hasCustomPrompt="1"/>
          </p:nvPr>
        </p:nvSpPr>
        <p:spPr>
          <a:xfrm>
            <a:off x="3734877" y="5008865"/>
            <a:ext cx="2265362" cy="896938"/>
          </a:xfrm>
          <a:prstGeom prst="rect">
            <a:avLst/>
          </a:prstGeom>
        </p:spPr>
        <p:txBody>
          <a:bodyPr/>
          <a:lstStyle>
            <a:lvl1pPr marL="0" indent="0">
              <a:buNone/>
              <a:defRPr sz="1700" b="1" i="0">
                <a:solidFill>
                  <a:schemeClr val="bg1"/>
                </a:solidFill>
                <a:latin typeface="Century Gothic" panose="020B0502020202020204" pitchFamily="34" charset="0"/>
              </a:defRPr>
            </a:lvl1pPr>
          </a:lstStyle>
          <a:p>
            <a:pPr lvl="0"/>
            <a:r>
              <a:rPr lang="en-US"/>
              <a:t>Insert – lesson title / learning outcome</a:t>
            </a:r>
          </a:p>
        </p:txBody>
      </p:sp>
      <p:sp>
        <p:nvSpPr>
          <p:cNvPr id="21" name="Text Placeholder 6">
            <a:extLst>
              <a:ext uri="{FF2B5EF4-FFF2-40B4-BE49-F238E27FC236}">
                <a16:creationId xmlns:a16="http://schemas.microsoft.com/office/drawing/2014/main" id="{E7BD0D03-97C6-194E-B960-7A46F4DB272E}"/>
              </a:ext>
            </a:extLst>
          </p:cNvPr>
          <p:cNvSpPr>
            <a:spLocks noGrp="1"/>
          </p:cNvSpPr>
          <p:nvPr>
            <p:ph type="body" sz="quarter" idx="19" hasCustomPrompt="1"/>
          </p:nvPr>
        </p:nvSpPr>
        <p:spPr>
          <a:xfrm>
            <a:off x="6460265" y="5002577"/>
            <a:ext cx="2265362" cy="896938"/>
          </a:xfrm>
          <a:prstGeom prst="rect">
            <a:avLst/>
          </a:prstGeom>
        </p:spPr>
        <p:txBody>
          <a:bodyPr/>
          <a:lstStyle>
            <a:lvl1pPr marL="0" indent="0">
              <a:buNone/>
              <a:defRPr sz="1700" b="1" i="0">
                <a:solidFill>
                  <a:schemeClr val="bg1"/>
                </a:solidFill>
                <a:latin typeface="Century Gothic" panose="020B0502020202020204" pitchFamily="34" charset="0"/>
              </a:defRPr>
            </a:lvl1pPr>
          </a:lstStyle>
          <a:p>
            <a:pPr lvl="0"/>
            <a:r>
              <a:rPr lang="en-US"/>
              <a:t>Insert – lesson title / learning outcome</a:t>
            </a:r>
          </a:p>
        </p:txBody>
      </p:sp>
      <p:sp>
        <p:nvSpPr>
          <p:cNvPr id="22" name="Shape 169" descr="Textfeld 25">
            <a:extLst>
              <a:ext uri="{FF2B5EF4-FFF2-40B4-BE49-F238E27FC236}">
                <a16:creationId xmlns:a16="http://schemas.microsoft.com/office/drawing/2014/main" id="{9F02D05D-E013-964B-9565-D3C4D5394F6D}"/>
              </a:ext>
            </a:extLst>
          </p:cNvPr>
          <p:cNvSpPr/>
          <p:nvPr userDrawn="1"/>
        </p:nvSpPr>
        <p:spPr>
          <a:xfrm>
            <a:off x="8847069" y="4707747"/>
            <a:ext cx="355994" cy="2986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2860" tIns="22860" rIns="22860" bIns="22860" numCol="1" anchor="t">
            <a:noAutofit/>
          </a:bodyPr>
          <a:lstStyle>
            <a:lvl1pPr algn="r">
              <a:defRPr sz="2600" b="1">
                <a:solidFill>
                  <a:srgbClr val="25233F"/>
                </a:solidFill>
                <a:latin typeface="Century Gothic"/>
                <a:ea typeface="Century Gothic"/>
                <a:cs typeface="Century Gothic"/>
                <a:sym typeface="Century Gothic"/>
              </a:defRPr>
            </a:lvl1pPr>
          </a:lstStyle>
          <a:p>
            <a:r>
              <a:rPr sz="1300">
                <a:solidFill>
                  <a:schemeClr val="bg1"/>
                </a:solidFill>
              </a:rPr>
              <a:t>0</a:t>
            </a:r>
            <a:r>
              <a:rPr lang="en-GB" sz="1300">
                <a:solidFill>
                  <a:schemeClr val="bg1"/>
                </a:solidFill>
              </a:rPr>
              <a:t>8</a:t>
            </a:r>
            <a:endParaRPr sz="1300">
              <a:solidFill>
                <a:schemeClr val="bg1"/>
              </a:solidFill>
            </a:endParaRPr>
          </a:p>
        </p:txBody>
      </p:sp>
      <p:sp>
        <p:nvSpPr>
          <p:cNvPr id="23" name="Text Placeholder 6">
            <a:extLst>
              <a:ext uri="{FF2B5EF4-FFF2-40B4-BE49-F238E27FC236}">
                <a16:creationId xmlns:a16="http://schemas.microsoft.com/office/drawing/2014/main" id="{CC6E1BFE-5EE1-C54D-913C-9E1653C732EC}"/>
              </a:ext>
            </a:extLst>
          </p:cNvPr>
          <p:cNvSpPr>
            <a:spLocks noGrp="1"/>
          </p:cNvSpPr>
          <p:nvPr>
            <p:ph type="body" sz="quarter" idx="20" hasCustomPrompt="1"/>
          </p:nvPr>
        </p:nvSpPr>
        <p:spPr>
          <a:xfrm>
            <a:off x="9199499" y="5002577"/>
            <a:ext cx="2265362" cy="896938"/>
          </a:xfrm>
          <a:prstGeom prst="rect">
            <a:avLst/>
          </a:prstGeom>
        </p:spPr>
        <p:txBody>
          <a:bodyPr/>
          <a:lstStyle>
            <a:lvl1pPr marL="0" indent="0">
              <a:buNone/>
              <a:defRPr sz="1700" b="1" i="0">
                <a:solidFill>
                  <a:schemeClr val="bg1"/>
                </a:solidFill>
                <a:latin typeface="Century Gothic" panose="020B0502020202020204" pitchFamily="34" charset="0"/>
              </a:defRPr>
            </a:lvl1pPr>
          </a:lstStyle>
          <a:p>
            <a:pPr lvl="0"/>
            <a:r>
              <a:rPr lang="en-US"/>
              <a:t>Insert – lesson title / learning outcome</a:t>
            </a:r>
          </a:p>
        </p:txBody>
      </p:sp>
      <p:sp>
        <p:nvSpPr>
          <p:cNvPr id="25" name="Picture Placeholder 4">
            <a:extLst>
              <a:ext uri="{FF2B5EF4-FFF2-40B4-BE49-F238E27FC236}">
                <a16:creationId xmlns:a16="http://schemas.microsoft.com/office/drawing/2014/main" id="{D712805E-9563-9E4E-9BA8-DF215D0F971B}"/>
              </a:ext>
            </a:extLst>
          </p:cNvPr>
          <p:cNvSpPr>
            <a:spLocks noGrp="1"/>
          </p:cNvSpPr>
          <p:nvPr>
            <p:ph type="pic" sz="quarter" idx="22" hasCustomPrompt="1"/>
          </p:nvPr>
        </p:nvSpPr>
        <p:spPr>
          <a:xfrm>
            <a:off x="1699697" y="301625"/>
            <a:ext cx="1103312" cy="503238"/>
          </a:xfrm>
          <a:prstGeom prst="rect">
            <a:avLst/>
          </a:prstGeom>
          <a:pattFill prst="pct90">
            <a:fgClr>
              <a:schemeClr val="accent3">
                <a:lumMod val="40000"/>
                <a:lumOff val="60000"/>
              </a:schemeClr>
            </a:fgClr>
            <a:bgClr>
              <a:schemeClr val="bg1"/>
            </a:bgClr>
          </a:pattFill>
        </p:spPr>
        <p:txBody>
          <a:bodyPr/>
          <a:lstStyle>
            <a:lvl1pPr marL="0" indent="0">
              <a:lnSpc>
                <a:spcPct val="100000"/>
              </a:lnSpc>
              <a:spcBef>
                <a:spcPts val="0"/>
              </a:spcBef>
              <a:buNone/>
              <a:defRPr sz="1400"/>
            </a:lvl1pPr>
          </a:lstStyle>
          <a:p>
            <a:r>
              <a:rPr lang="en-US"/>
              <a:t>Partner</a:t>
            </a:r>
          </a:p>
          <a:p>
            <a:r>
              <a:rPr lang="en-US"/>
              <a:t>logo</a:t>
            </a:r>
          </a:p>
        </p:txBody>
      </p:sp>
      <p:sp>
        <p:nvSpPr>
          <p:cNvPr id="26" name="Text Placeholder 12">
            <a:extLst>
              <a:ext uri="{FF2B5EF4-FFF2-40B4-BE49-F238E27FC236}">
                <a16:creationId xmlns:a16="http://schemas.microsoft.com/office/drawing/2014/main" id="{4AA4BDEC-C8B3-D443-8FD1-A859FB4F442E}"/>
              </a:ext>
            </a:extLst>
          </p:cNvPr>
          <p:cNvSpPr>
            <a:spLocks noGrp="1"/>
          </p:cNvSpPr>
          <p:nvPr>
            <p:ph type="body" sz="quarter" idx="11" hasCustomPrompt="1"/>
          </p:nvPr>
        </p:nvSpPr>
        <p:spPr>
          <a:xfrm>
            <a:off x="550863" y="1019432"/>
            <a:ext cx="11090275" cy="609341"/>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3200" b="1" i="0">
                <a:solidFill>
                  <a:schemeClr val="bg1"/>
                </a:solidFill>
                <a:latin typeface="Century Gothic" panose="020B0502020202020204" pitchFamily="34" charset="0"/>
              </a:defRPr>
            </a:lvl1pPr>
          </a:lstStyle>
          <a:p>
            <a:pPr lvl="0"/>
            <a:r>
              <a:rPr lang="en-US"/>
              <a:t>Insert – unit title</a:t>
            </a:r>
          </a:p>
        </p:txBody>
      </p:sp>
    </p:spTree>
    <p:extLst>
      <p:ext uri="{BB962C8B-B14F-4D97-AF65-F5344CB8AC3E}">
        <p14:creationId xmlns:p14="http://schemas.microsoft.com/office/powerpoint/2010/main" val="3318050285"/>
      </p:ext>
    </p:extLst>
  </p:cSld>
  <p:clrMapOvr>
    <a:masterClrMapping/>
  </p:clrMapOvr>
  <p:transition spd="med"/>
  <p:extLst>
    <p:ext uri="{DCECCB84-F9BA-43D5-87BE-67443E8EF086}">
      <p15:sldGuideLst xmlns:p15="http://schemas.microsoft.com/office/powerpoint/2012/main">
        <p15:guide id="1" orient="horz" pos="1026"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pact &amp; Image">
    <p:spTree>
      <p:nvGrpSpPr>
        <p:cNvPr id="1" name=""/>
        <p:cNvGrpSpPr/>
        <p:nvPr/>
      </p:nvGrpSpPr>
      <p:grpSpPr>
        <a:xfrm>
          <a:off x="0" y="0"/>
          <a:ext cx="0" cy="0"/>
          <a:chOff x="0" y="0"/>
          <a:chExt cx="0" cy="0"/>
        </a:xfrm>
      </p:grpSpPr>
      <p:sp>
        <p:nvSpPr>
          <p:cNvPr id="15" name="Shape 210">
            <a:extLst>
              <a:ext uri="{FF2B5EF4-FFF2-40B4-BE49-F238E27FC236}">
                <a16:creationId xmlns:a16="http://schemas.microsoft.com/office/drawing/2014/main" id="{E264FAD0-FE4F-1645-961A-8AE70E12AF90}"/>
              </a:ext>
            </a:extLst>
          </p:cNvPr>
          <p:cNvSpPr/>
          <p:nvPr userDrawn="1"/>
        </p:nvSpPr>
        <p:spPr>
          <a:xfrm>
            <a:off x="-1176808" y="-1161112"/>
            <a:ext cx="7824675" cy="7824673"/>
          </a:xfrm>
          <a:custGeom>
            <a:avLst/>
            <a:gdLst/>
            <a:ahLst/>
            <a:cxnLst>
              <a:cxn ang="0">
                <a:pos x="wd2" y="hd2"/>
              </a:cxn>
              <a:cxn ang="5400000">
                <a:pos x="wd2" y="hd2"/>
              </a:cxn>
              <a:cxn ang="10800000">
                <a:pos x="wd2" y="hd2"/>
              </a:cxn>
              <a:cxn ang="16200000">
                <a:pos x="wd2" y="hd2"/>
              </a:cxn>
            </a:cxnLst>
            <a:rect l="0" t="0" r="r" b="b"/>
            <a:pathLst>
              <a:path w="19680" h="21589" extrusionOk="0">
                <a:moveTo>
                  <a:pt x="9841" y="0"/>
                </a:moveTo>
                <a:cubicBezTo>
                  <a:pt x="7322" y="0"/>
                  <a:pt x="4803" y="1055"/>
                  <a:pt x="2882" y="3163"/>
                </a:cubicBezTo>
                <a:cubicBezTo>
                  <a:pt x="-961" y="7378"/>
                  <a:pt x="-961" y="14210"/>
                  <a:pt x="2882" y="18426"/>
                </a:cubicBezTo>
                <a:cubicBezTo>
                  <a:pt x="4817" y="20548"/>
                  <a:pt x="7357" y="21600"/>
                  <a:pt x="9893" y="21585"/>
                </a:cubicBezTo>
                <a:lnTo>
                  <a:pt x="9893" y="21589"/>
                </a:lnTo>
                <a:lnTo>
                  <a:pt x="19679" y="21589"/>
                </a:lnTo>
                <a:lnTo>
                  <a:pt x="16802" y="18419"/>
                </a:lnTo>
                <a:cubicBezTo>
                  <a:pt x="20639" y="14203"/>
                  <a:pt x="20637" y="7376"/>
                  <a:pt x="16796" y="3163"/>
                </a:cubicBezTo>
                <a:cubicBezTo>
                  <a:pt x="14875" y="1055"/>
                  <a:pt x="12359" y="0"/>
                  <a:pt x="9841" y="0"/>
                </a:cubicBezTo>
                <a:close/>
              </a:path>
            </a:pathLst>
          </a:custGeom>
          <a:solidFill>
            <a:schemeClr val="accent1"/>
          </a:solidFill>
          <a:ln w="12700" cap="flat">
            <a:noFill/>
            <a:miter lim="400000"/>
          </a:ln>
          <a:effectLst/>
        </p:spPr>
        <p:txBody>
          <a:bodyPr wrap="square" lIns="25400" tIns="25400" rIns="25400" bIns="25400" numCol="1" anchor="ctr">
            <a:noAutofit/>
          </a:bodyPr>
          <a:lstStyle/>
          <a:p>
            <a:pPr algn="ctr" defTabSz="292100">
              <a:defRPr sz="2200">
                <a:solidFill>
                  <a:srgbClr val="FFFFFF"/>
                </a:solidFill>
                <a:latin typeface="Helvetica Neue Medium"/>
                <a:ea typeface="Helvetica Neue Medium"/>
                <a:cs typeface="Helvetica Neue Medium"/>
                <a:sym typeface="Helvetica Neue Medium"/>
              </a:defRPr>
            </a:pPr>
            <a:endParaRPr sz="1100"/>
          </a:p>
        </p:txBody>
      </p:sp>
      <p:pic>
        <p:nvPicPr>
          <p:cNvPr id="10" name="Picture 9" descr="A picture containing sign, sitting, black, white&#10;&#10;Description automatically generated">
            <a:extLst>
              <a:ext uri="{FF2B5EF4-FFF2-40B4-BE49-F238E27FC236}">
                <a16:creationId xmlns:a16="http://schemas.microsoft.com/office/drawing/2014/main" id="{E49C576D-AFEE-684C-A9B2-ADCB12291CC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sp>
        <p:nvSpPr>
          <p:cNvPr id="11" name="Title 1">
            <a:extLst>
              <a:ext uri="{FF2B5EF4-FFF2-40B4-BE49-F238E27FC236}">
                <a16:creationId xmlns:a16="http://schemas.microsoft.com/office/drawing/2014/main" id="{98572B17-F0F5-A546-A2DA-49D3BC623475}"/>
              </a:ext>
            </a:extLst>
          </p:cNvPr>
          <p:cNvSpPr>
            <a:spLocks noGrp="1"/>
          </p:cNvSpPr>
          <p:nvPr>
            <p:ph type="title"/>
          </p:nvPr>
        </p:nvSpPr>
        <p:spPr>
          <a:xfrm>
            <a:off x="6333638" y="379138"/>
            <a:ext cx="4944533" cy="273845"/>
          </a:xfrm>
          <a:prstGeom prst="rect">
            <a:avLst/>
          </a:prstGeom>
        </p:spPr>
        <p:txBody>
          <a:bodyPr/>
          <a:lstStyle>
            <a:lvl1pPr algn="r">
              <a:defRPr sz="1000" b="1" i="0">
                <a:solidFill>
                  <a:srgbClr val="25233F"/>
                </a:solidFill>
                <a:latin typeface="Century Gothic" panose="020B0502020202020204" pitchFamily="34" charset="0"/>
              </a:defRPr>
            </a:lvl1pPr>
          </a:lstStyle>
          <a:p>
            <a:r>
              <a:rPr lang="en-US"/>
              <a:t>Click to edit Master title style</a:t>
            </a:r>
          </a:p>
        </p:txBody>
      </p:sp>
      <p:sp>
        <p:nvSpPr>
          <p:cNvPr id="12" name="Shape 20">
            <a:extLst>
              <a:ext uri="{FF2B5EF4-FFF2-40B4-BE49-F238E27FC236}">
                <a16:creationId xmlns:a16="http://schemas.microsoft.com/office/drawing/2014/main" id="{E1B618F4-9C5E-4E48-8E53-4F90F8FC70A0}"/>
              </a:ext>
            </a:extLst>
          </p:cNvPr>
          <p:cNvSpPr/>
          <p:nvPr userDrawn="1"/>
        </p:nvSpPr>
        <p:spPr>
          <a:xfrm flipV="1">
            <a:off x="395287" y="886441"/>
            <a:ext cx="11401426" cy="0"/>
          </a:xfrm>
          <a:prstGeom prst="line">
            <a:avLst/>
          </a:prstGeom>
          <a:ln w="12700">
            <a:solidFill>
              <a:schemeClr val="bg2"/>
            </a:solidFill>
            <a:miter/>
          </a:ln>
        </p:spPr>
        <p:txBody>
          <a:bodyPr lIns="22860" rIns="22860"/>
          <a:lstStyle/>
          <a:p>
            <a:endParaRPr sz="451"/>
          </a:p>
        </p:txBody>
      </p:sp>
      <p:pic>
        <p:nvPicPr>
          <p:cNvPr id="13" name="Picture 12" descr="A close up of a sign&#10;&#10;Description automatically generated">
            <a:extLst>
              <a:ext uri="{FF2B5EF4-FFF2-40B4-BE49-F238E27FC236}">
                <a16:creationId xmlns:a16="http://schemas.microsoft.com/office/drawing/2014/main" id="{1BC8852A-D602-8746-88E0-D788C9C77A0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2682" y="361606"/>
            <a:ext cx="1103523" cy="380767"/>
          </a:xfrm>
          <a:prstGeom prst="rect">
            <a:avLst/>
          </a:prstGeom>
        </p:spPr>
      </p:pic>
      <p:sp>
        <p:nvSpPr>
          <p:cNvPr id="14" name="Picture Placeholder 4">
            <a:extLst>
              <a:ext uri="{FF2B5EF4-FFF2-40B4-BE49-F238E27FC236}">
                <a16:creationId xmlns:a16="http://schemas.microsoft.com/office/drawing/2014/main" id="{076A2F7A-2915-BE46-B739-BF51DF7E0BEC}"/>
              </a:ext>
            </a:extLst>
          </p:cNvPr>
          <p:cNvSpPr>
            <a:spLocks noGrp="1"/>
          </p:cNvSpPr>
          <p:nvPr>
            <p:ph type="pic" sz="quarter" idx="22" hasCustomPrompt="1"/>
          </p:nvPr>
        </p:nvSpPr>
        <p:spPr>
          <a:xfrm>
            <a:off x="1699697" y="301625"/>
            <a:ext cx="1103312" cy="503238"/>
          </a:xfrm>
          <a:prstGeom prst="rect">
            <a:avLst/>
          </a:prstGeom>
          <a:pattFill prst="pct90">
            <a:fgClr>
              <a:schemeClr val="accent3">
                <a:lumMod val="40000"/>
                <a:lumOff val="60000"/>
              </a:schemeClr>
            </a:fgClr>
            <a:bgClr>
              <a:schemeClr val="bg1"/>
            </a:bgClr>
          </a:pattFill>
        </p:spPr>
        <p:txBody>
          <a:bodyPr/>
          <a:lstStyle>
            <a:lvl1pPr marL="0" indent="0">
              <a:lnSpc>
                <a:spcPct val="100000"/>
              </a:lnSpc>
              <a:spcBef>
                <a:spcPts val="0"/>
              </a:spcBef>
              <a:buNone/>
              <a:defRPr sz="1400"/>
            </a:lvl1pPr>
          </a:lstStyle>
          <a:p>
            <a:r>
              <a:rPr lang="en-US"/>
              <a:t>Partner</a:t>
            </a:r>
          </a:p>
          <a:p>
            <a:r>
              <a:rPr lang="en-US"/>
              <a:t>logo</a:t>
            </a:r>
          </a:p>
        </p:txBody>
      </p:sp>
      <p:sp>
        <p:nvSpPr>
          <p:cNvPr id="17" name="Text Placeholder 3">
            <a:extLst>
              <a:ext uri="{FF2B5EF4-FFF2-40B4-BE49-F238E27FC236}">
                <a16:creationId xmlns:a16="http://schemas.microsoft.com/office/drawing/2014/main" id="{0A719512-B653-0C41-AE59-2A261F6C8539}"/>
              </a:ext>
            </a:extLst>
          </p:cNvPr>
          <p:cNvSpPr>
            <a:spLocks noGrp="1"/>
          </p:cNvSpPr>
          <p:nvPr>
            <p:ph type="body" sz="quarter" idx="23" hasCustomPrompt="1"/>
          </p:nvPr>
        </p:nvSpPr>
        <p:spPr>
          <a:xfrm>
            <a:off x="1055440" y="1556792"/>
            <a:ext cx="4608512" cy="3456383"/>
          </a:xfrm>
          <a:prstGeom prst="rect">
            <a:avLst/>
          </a:prstGeom>
        </p:spPr>
        <p:txBody>
          <a:bodyPr/>
          <a:lstStyle>
            <a:lvl1pPr marL="0" indent="0">
              <a:buNone/>
              <a:defRPr/>
            </a:lvl1pPr>
          </a:lstStyle>
          <a:p>
            <a:r>
              <a:rPr lang="en-US" sz="4000"/>
              <a:t>Insert impact quote or text</a:t>
            </a:r>
          </a:p>
        </p:txBody>
      </p:sp>
      <p:sp>
        <p:nvSpPr>
          <p:cNvPr id="21" name="Picture Placeholder 7">
            <a:extLst>
              <a:ext uri="{FF2B5EF4-FFF2-40B4-BE49-F238E27FC236}">
                <a16:creationId xmlns:a16="http://schemas.microsoft.com/office/drawing/2014/main" id="{BC434A37-7DF2-7241-B288-DD5CAA7B6F87}"/>
              </a:ext>
            </a:extLst>
          </p:cNvPr>
          <p:cNvSpPr>
            <a:spLocks noGrp="1"/>
          </p:cNvSpPr>
          <p:nvPr>
            <p:ph type="pic" sz="quarter" idx="14"/>
          </p:nvPr>
        </p:nvSpPr>
        <p:spPr>
          <a:xfrm>
            <a:off x="6816080" y="1700808"/>
            <a:ext cx="6190190" cy="6190190"/>
          </a:xfrm>
          <a:prstGeom prst="ellipse">
            <a:avLst/>
          </a:prstGeom>
          <a:pattFill prst="pct20">
            <a:fgClr>
              <a:schemeClr val="accent3"/>
            </a:fgClr>
            <a:bgClr>
              <a:schemeClr val="bg1"/>
            </a:bgClr>
          </a:pattFill>
        </p:spPr>
        <p:txBody>
          <a:bodyPr/>
          <a:lstStyle>
            <a:lvl1pPr>
              <a:defRPr>
                <a:solidFill>
                  <a:schemeClr val="tx1"/>
                </a:solidFill>
              </a:defRPr>
            </a:lvl1pPr>
          </a:lstStyle>
          <a:p>
            <a:endParaRPr lang="en-US"/>
          </a:p>
        </p:txBody>
      </p:sp>
    </p:spTree>
    <p:extLst>
      <p:ext uri="{BB962C8B-B14F-4D97-AF65-F5344CB8AC3E}">
        <p14:creationId xmlns:p14="http://schemas.microsoft.com/office/powerpoint/2010/main" val="3946728155"/>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pact &amp; Question">
    <p:spTree>
      <p:nvGrpSpPr>
        <p:cNvPr id="1" name=""/>
        <p:cNvGrpSpPr/>
        <p:nvPr/>
      </p:nvGrpSpPr>
      <p:grpSpPr>
        <a:xfrm>
          <a:off x="0" y="0"/>
          <a:ext cx="0" cy="0"/>
          <a:chOff x="0" y="0"/>
          <a:chExt cx="0" cy="0"/>
        </a:xfrm>
      </p:grpSpPr>
      <p:sp>
        <p:nvSpPr>
          <p:cNvPr id="15" name="Shape 210">
            <a:extLst>
              <a:ext uri="{FF2B5EF4-FFF2-40B4-BE49-F238E27FC236}">
                <a16:creationId xmlns:a16="http://schemas.microsoft.com/office/drawing/2014/main" id="{E264FAD0-FE4F-1645-961A-8AE70E12AF90}"/>
              </a:ext>
            </a:extLst>
          </p:cNvPr>
          <p:cNvSpPr/>
          <p:nvPr userDrawn="1"/>
        </p:nvSpPr>
        <p:spPr>
          <a:xfrm>
            <a:off x="-1176808" y="-1161112"/>
            <a:ext cx="7824675" cy="7824673"/>
          </a:xfrm>
          <a:custGeom>
            <a:avLst/>
            <a:gdLst/>
            <a:ahLst/>
            <a:cxnLst>
              <a:cxn ang="0">
                <a:pos x="wd2" y="hd2"/>
              </a:cxn>
              <a:cxn ang="5400000">
                <a:pos x="wd2" y="hd2"/>
              </a:cxn>
              <a:cxn ang="10800000">
                <a:pos x="wd2" y="hd2"/>
              </a:cxn>
              <a:cxn ang="16200000">
                <a:pos x="wd2" y="hd2"/>
              </a:cxn>
            </a:cxnLst>
            <a:rect l="0" t="0" r="r" b="b"/>
            <a:pathLst>
              <a:path w="19680" h="21589" extrusionOk="0">
                <a:moveTo>
                  <a:pt x="9841" y="0"/>
                </a:moveTo>
                <a:cubicBezTo>
                  <a:pt x="7322" y="0"/>
                  <a:pt x="4803" y="1055"/>
                  <a:pt x="2882" y="3163"/>
                </a:cubicBezTo>
                <a:cubicBezTo>
                  <a:pt x="-961" y="7378"/>
                  <a:pt x="-961" y="14210"/>
                  <a:pt x="2882" y="18426"/>
                </a:cubicBezTo>
                <a:cubicBezTo>
                  <a:pt x="4817" y="20548"/>
                  <a:pt x="7357" y="21600"/>
                  <a:pt x="9893" y="21585"/>
                </a:cubicBezTo>
                <a:lnTo>
                  <a:pt x="9893" y="21589"/>
                </a:lnTo>
                <a:lnTo>
                  <a:pt x="19679" y="21589"/>
                </a:lnTo>
                <a:lnTo>
                  <a:pt x="16802" y="18419"/>
                </a:lnTo>
                <a:cubicBezTo>
                  <a:pt x="20639" y="14203"/>
                  <a:pt x="20637" y="7376"/>
                  <a:pt x="16796" y="3163"/>
                </a:cubicBezTo>
                <a:cubicBezTo>
                  <a:pt x="14875" y="1055"/>
                  <a:pt x="12359" y="0"/>
                  <a:pt x="9841" y="0"/>
                </a:cubicBezTo>
                <a:close/>
              </a:path>
            </a:pathLst>
          </a:custGeom>
          <a:solidFill>
            <a:schemeClr val="accent1"/>
          </a:solidFill>
          <a:ln w="12700" cap="flat">
            <a:noFill/>
            <a:miter lim="400000"/>
          </a:ln>
          <a:effectLst/>
        </p:spPr>
        <p:txBody>
          <a:bodyPr wrap="square" lIns="25400" tIns="25400" rIns="25400" bIns="25400" numCol="1" anchor="ctr">
            <a:noAutofit/>
          </a:bodyPr>
          <a:lstStyle/>
          <a:p>
            <a:pPr algn="ctr" defTabSz="292100">
              <a:defRPr sz="2200">
                <a:solidFill>
                  <a:srgbClr val="FFFFFF"/>
                </a:solidFill>
                <a:latin typeface="Helvetica Neue Medium"/>
                <a:ea typeface="Helvetica Neue Medium"/>
                <a:cs typeface="Helvetica Neue Medium"/>
                <a:sym typeface="Helvetica Neue Medium"/>
              </a:defRPr>
            </a:pPr>
            <a:endParaRPr sz="1100"/>
          </a:p>
        </p:txBody>
      </p:sp>
      <p:pic>
        <p:nvPicPr>
          <p:cNvPr id="10" name="Picture 9" descr="A picture containing sign, sitting, black, white&#10;&#10;Description automatically generated">
            <a:extLst>
              <a:ext uri="{FF2B5EF4-FFF2-40B4-BE49-F238E27FC236}">
                <a16:creationId xmlns:a16="http://schemas.microsoft.com/office/drawing/2014/main" id="{E49C576D-AFEE-684C-A9B2-ADCB12291CC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sp>
        <p:nvSpPr>
          <p:cNvPr id="11" name="Title 1">
            <a:extLst>
              <a:ext uri="{FF2B5EF4-FFF2-40B4-BE49-F238E27FC236}">
                <a16:creationId xmlns:a16="http://schemas.microsoft.com/office/drawing/2014/main" id="{98572B17-F0F5-A546-A2DA-49D3BC623475}"/>
              </a:ext>
            </a:extLst>
          </p:cNvPr>
          <p:cNvSpPr>
            <a:spLocks noGrp="1"/>
          </p:cNvSpPr>
          <p:nvPr>
            <p:ph type="title"/>
          </p:nvPr>
        </p:nvSpPr>
        <p:spPr>
          <a:xfrm>
            <a:off x="6333638" y="379138"/>
            <a:ext cx="4944533" cy="273845"/>
          </a:xfrm>
          <a:prstGeom prst="rect">
            <a:avLst/>
          </a:prstGeo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sp>
        <p:nvSpPr>
          <p:cNvPr id="12" name="Shape 20">
            <a:extLst>
              <a:ext uri="{FF2B5EF4-FFF2-40B4-BE49-F238E27FC236}">
                <a16:creationId xmlns:a16="http://schemas.microsoft.com/office/drawing/2014/main" id="{E1B618F4-9C5E-4E48-8E53-4F90F8FC70A0}"/>
              </a:ext>
            </a:extLst>
          </p:cNvPr>
          <p:cNvSpPr/>
          <p:nvPr userDrawn="1"/>
        </p:nvSpPr>
        <p:spPr>
          <a:xfrm flipV="1">
            <a:off x="395287" y="886441"/>
            <a:ext cx="11401426" cy="0"/>
          </a:xfrm>
          <a:prstGeom prst="line">
            <a:avLst/>
          </a:prstGeom>
          <a:ln w="12700">
            <a:solidFill>
              <a:schemeClr val="bg2"/>
            </a:solidFill>
            <a:miter/>
          </a:ln>
        </p:spPr>
        <p:txBody>
          <a:bodyPr lIns="22860" rIns="22860"/>
          <a:lstStyle/>
          <a:p>
            <a:endParaRPr sz="451"/>
          </a:p>
        </p:txBody>
      </p:sp>
      <p:pic>
        <p:nvPicPr>
          <p:cNvPr id="13" name="Picture 12" descr="A close up of a sign&#10;&#10;Description automatically generated">
            <a:extLst>
              <a:ext uri="{FF2B5EF4-FFF2-40B4-BE49-F238E27FC236}">
                <a16:creationId xmlns:a16="http://schemas.microsoft.com/office/drawing/2014/main" id="{1BC8852A-D602-8746-88E0-D788C9C77A0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2682" y="361606"/>
            <a:ext cx="1103523" cy="380767"/>
          </a:xfrm>
          <a:prstGeom prst="rect">
            <a:avLst/>
          </a:prstGeom>
        </p:spPr>
      </p:pic>
      <p:sp>
        <p:nvSpPr>
          <p:cNvPr id="14" name="Picture Placeholder 4">
            <a:extLst>
              <a:ext uri="{FF2B5EF4-FFF2-40B4-BE49-F238E27FC236}">
                <a16:creationId xmlns:a16="http://schemas.microsoft.com/office/drawing/2014/main" id="{076A2F7A-2915-BE46-B739-BF51DF7E0BEC}"/>
              </a:ext>
            </a:extLst>
          </p:cNvPr>
          <p:cNvSpPr>
            <a:spLocks noGrp="1"/>
          </p:cNvSpPr>
          <p:nvPr>
            <p:ph type="pic" sz="quarter" idx="22" hasCustomPrompt="1"/>
          </p:nvPr>
        </p:nvSpPr>
        <p:spPr>
          <a:xfrm>
            <a:off x="1699697" y="301625"/>
            <a:ext cx="1103312" cy="503238"/>
          </a:xfrm>
          <a:prstGeom prst="rect">
            <a:avLst/>
          </a:prstGeom>
          <a:pattFill prst="pct90">
            <a:fgClr>
              <a:schemeClr val="accent3">
                <a:lumMod val="40000"/>
                <a:lumOff val="60000"/>
              </a:schemeClr>
            </a:fgClr>
            <a:bgClr>
              <a:schemeClr val="bg1"/>
            </a:bgClr>
          </a:pattFill>
        </p:spPr>
        <p:txBody>
          <a:bodyPr/>
          <a:lstStyle>
            <a:lvl1pPr marL="0" indent="0">
              <a:lnSpc>
                <a:spcPct val="100000"/>
              </a:lnSpc>
              <a:spcBef>
                <a:spcPts val="0"/>
              </a:spcBef>
              <a:buNone/>
              <a:defRPr sz="1400"/>
            </a:lvl1pPr>
          </a:lstStyle>
          <a:p>
            <a:r>
              <a:rPr lang="en-US"/>
              <a:t>Partner</a:t>
            </a:r>
          </a:p>
          <a:p>
            <a:r>
              <a:rPr lang="en-US"/>
              <a:t>logo</a:t>
            </a:r>
          </a:p>
        </p:txBody>
      </p:sp>
      <p:sp>
        <p:nvSpPr>
          <p:cNvPr id="17" name="Text Placeholder 3">
            <a:extLst>
              <a:ext uri="{FF2B5EF4-FFF2-40B4-BE49-F238E27FC236}">
                <a16:creationId xmlns:a16="http://schemas.microsoft.com/office/drawing/2014/main" id="{0A719512-B653-0C41-AE59-2A261F6C8539}"/>
              </a:ext>
            </a:extLst>
          </p:cNvPr>
          <p:cNvSpPr>
            <a:spLocks noGrp="1"/>
          </p:cNvSpPr>
          <p:nvPr>
            <p:ph type="body" sz="quarter" idx="23" hasCustomPrompt="1"/>
          </p:nvPr>
        </p:nvSpPr>
        <p:spPr>
          <a:xfrm>
            <a:off x="1055440" y="1556792"/>
            <a:ext cx="4608512" cy="3456383"/>
          </a:xfrm>
          <a:prstGeom prst="rect">
            <a:avLst/>
          </a:prstGeom>
        </p:spPr>
        <p:txBody>
          <a:bodyPr/>
          <a:lstStyle>
            <a:lvl1pPr marL="0" indent="0">
              <a:buNone/>
              <a:defRPr/>
            </a:lvl1pPr>
          </a:lstStyle>
          <a:p>
            <a:r>
              <a:rPr lang="en-US" sz="4000" dirty="0"/>
              <a:t>Insert impact quote or text</a:t>
            </a:r>
          </a:p>
        </p:txBody>
      </p:sp>
      <p:sp>
        <p:nvSpPr>
          <p:cNvPr id="9" name="Shape 210">
            <a:extLst>
              <a:ext uri="{FF2B5EF4-FFF2-40B4-BE49-F238E27FC236}">
                <a16:creationId xmlns:a16="http://schemas.microsoft.com/office/drawing/2014/main" id="{5C2B3AF1-F681-D342-8686-8C7F4C8DB1B7}"/>
              </a:ext>
            </a:extLst>
          </p:cNvPr>
          <p:cNvSpPr/>
          <p:nvPr userDrawn="1"/>
        </p:nvSpPr>
        <p:spPr>
          <a:xfrm flipH="1">
            <a:off x="7472719" y="1556792"/>
            <a:ext cx="3663841" cy="3662881"/>
          </a:xfrm>
          <a:custGeom>
            <a:avLst/>
            <a:gdLst/>
            <a:ahLst/>
            <a:cxnLst>
              <a:cxn ang="0">
                <a:pos x="wd2" y="hd2"/>
              </a:cxn>
              <a:cxn ang="5400000">
                <a:pos x="wd2" y="hd2"/>
              </a:cxn>
              <a:cxn ang="10800000">
                <a:pos x="wd2" y="hd2"/>
              </a:cxn>
              <a:cxn ang="16200000">
                <a:pos x="wd2" y="hd2"/>
              </a:cxn>
            </a:cxnLst>
            <a:rect l="0" t="0" r="r" b="b"/>
            <a:pathLst>
              <a:path w="19680" h="21589" extrusionOk="0">
                <a:moveTo>
                  <a:pt x="9841" y="0"/>
                </a:moveTo>
                <a:cubicBezTo>
                  <a:pt x="7322" y="0"/>
                  <a:pt x="4803" y="1055"/>
                  <a:pt x="2882" y="3163"/>
                </a:cubicBezTo>
                <a:cubicBezTo>
                  <a:pt x="-961" y="7378"/>
                  <a:pt x="-961" y="14210"/>
                  <a:pt x="2882" y="18426"/>
                </a:cubicBezTo>
                <a:cubicBezTo>
                  <a:pt x="4817" y="20548"/>
                  <a:pt x="7357" y="21600"/>
                  <a:pt x="9893" y="21585"/>
                </a:cubicBezTo>
                <a:lnTo>
                  <a:pt x="9893" y="21589"/>
                </a:lnTo>
                <a:lnTo>
                  <a:pt x="19679" y="21589"/>
                </a:lnTo>
                <a:lnTo>
                  <a:pt x="16802" y="18419"/>
                </a:lnTo>
                <a:cubicBezTo>
                  <a:pt x="20639" y="14203"/>
                  <a:pt x="20637" y="7376"/>
                  <a:pt x="16796" y="3163"/>
                </a:cubicBezTo>
                <a:cubicBezTo>
                  <a:pt x="14875" y="1055"/>
                  <a:pt x="12359" y="0"/>
                  <a:pt x="9841" y="0"/>
                </a:cubicBezTo>
                <a:close/>
              </a:path>
            </a:pathLst>
          </a:custGeom>
          <a:solidFill>
            <a:schemeClr val="accent1"/>
          </a:solidFill>
          <a:ln w="12700" cap="flat">
            <a:noFill/>
            <a:miter lim="400000"/>
          </a:ln>
          <a:effectLst/>
        </p:spPr>
        <p:txBody>
          <a:bodyPr wrap="square" lIns="25400" tIns="25400" rIns="25400" bIns="25400" numCol="1" anchor="ctr">
            <a:noAutofit/>
          </a:bodyPr>
          <a:lstStyle/>
          <a:p>
            <a:pPr algn="ctr" defTabSz="292100">
              <a:defRPr sz="2200">
                <a:solidFill>
                  <a:srgbClr val="FFFFFF"/>
                </a:solidFill>
                <a:latin typeface="Helvetica Neue Medium"/>
                <a:ea typeface="Helvetica Neue Medium"/>
                <a:cs typeface="Helvetica Neue Medium"/>
                <a:sym typeface="Helvetica Neue Medium"/>
              </a:defRPr>
            </a:pPr>
            <a:endParaRPr sz="1100"/>
          </a:p>
        </p:txBody>
      </p:sp>
      <p:sp>
        <p:nvSpPr>
          <p:cNvPr id="3" name="Text Placeholder 2">
            <a:extLst>
              <a:ext uri="{FF2B5EF4-FFF2-40B4-BE49-F238E27FC236}">
                <a16:creationId xmlns:a16="http://schemas.microsoft.com/office/drawing/2014/main" id="{14E97797-70F1-6345-89D1-0DA5281067AB}"/>
              </a:ext>
            </a:extLst>
          </p:cNvPr>
          <p:cNvSpPr>
            <a:spLocks noGrp="1"/>
          </p:cNvSpPr>
          <p:nvPr>
            <p:ph type="body" sz="quarter" idx="24" hasCustomPrompt="1"/>
          </p:nvPr>
        </p:nvSpPr>
        <p:spPr>
          <a:xfrm>
            <a:off x="7472719" y="2492746"/>
            <a:ext cx="3663840" cy="2520429"/>
          </a:xfrm>
          <a:prstGeom prst="rect">
            <a:avLst/>
          </a:prstGeom>
        </p:spPr>
        <p:txBody>
          <a:bodyPr/>
          <a:lstStyle>
            <a:lvl1pPr marL="0" indent="0" algn="ctr">
              <a:buNone/>
              <a:defRPr sz="3200"/>
            </a:lvl1pPr>
          </a:lstStyle>
          <a:p>
            <a:pPr lvl="0"/>
            <a:r>
              <a:rPr lang="en-GB" dirty="0"/>
              <a:t>Insert reflection or question</a:t>
            </a:r>
            <a:endParaRPr lang="en-US" dirty="0"/>
          </a:p>
        </p:txBody>
      </p:sp>
    </p:spTree>
    <p:extLst>
      <p:ext uri="{BB962C8B-B14F-4D97-AF65-F5344CB8AC3E}">
        <p14:creationId xmlns:p14="http://schemas.microsoft.com/office/powerpoint/2010/main" val="3197106426"/>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redit page 1">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BE4CF8E0-F14F-1D46-AA8D-6C90A56478D7}"/>
              </a:ext>
            </a:extLst>
          </p:cNvPr>
          <p:cNvSpPr/>
          <p:nvPr userDrawn="1"/>
        </p:nvSpPr>
        <p:spPr>
          <a:xfrm>
            <a:off x="-1176808" y="-1181483"/>
            <a:ext cx="7824675" cy="7824675"/>
          </a:xfrm>
          <a:prstGeom prst="ellipse">
            <a:avLst/>
          </a:prstGeom>
          <a:solidFill>
            <a:schemeClr val="accent1">
              <a:alpha val="2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464646"/>
              </a:solidFill>
              <a:effectLst/>
              <a:uFillTx/>
              <a:latin typeface="+mj-lt"/>
              <a:ea typeface="+mj-ea"/>
              <a:cs typeface="+mj-cs"/>
              <a:sym typeface="Calibri"/>
            </a:endParaRPr>
          </a:p>
        </p:txBody>
      </p:sp>
      <p:sp>
        <p:nvSpPr>
          <p:cNvPr id="12" name="TextBox 11">
            <a:extLst>
              <a:ext uri="{FF2B5EF4-FFF2-40B4-BE49-F238E27FC236}">
                <a16:creationId xmlns:a16="http://schemas.microsoft.com/office/drawing/2014/main" id="{2423B2E7-9F84-BD4D-BC02-8D01B255175F}"/>
              </a:ext>
            </a:extLst>
          </p:cNvPr>
          <p:cNvSpPr txBox="1"/>
          <p:nvPr userDrawn="1"/>
        </p:nvSpPr>
        <p:spPr>
          <a:xfrm>
            <a:off x="7392143" y="6045102"/>
            <a:ext cx="4248995"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189" rtl="0" fontAlgn="auto" latinLnBrk="0" hangingPunct="0">
              <a:lnSpc>
                <a:spcPct val="100000"/>
              </a:lnSpc>
              <a:spcBef>
                <a:spcPts val="0"/>
              </a:spcBef>
              <a:spcAft>
                <a:spcPts val="0"/>
              </a:spcAft>
              <a:buClrTx/>
              <a:buSzTx/>
              <a:buFontTx/>
              <a:buNone/>
              <a:tabLst/>
            </a:pPr>
            <a:r>
              <a:rPr kumimoji="0" lang="en-US" sz="1400" b="1" i="0" u="none" strike="noStrike" cap="none" spc="0" normalizeH="0" baseline="0">
                <a:ln>
                  <a:noFill/>
                </a:ln>
                <a:solidFill>
                  <a:schemeClr val="bg1"/>
                </a:solidFill>
                <a:effectLst/>
                <a:uFillTx/>
                <a:latin typeface="+mj-lt"/>
                <a:ea typeface="+mj-ea"/>
                <a:cs typeface="+mj-cs"/>
                <a:sym typeface="Calibri"/>
              </a:rPr>
              <a:t>All other images are courtesy of Encounter Edu</a:t>
            </a:r>
          </a:p>
        </p:txBody>
      </p:sp>
      <p:graphicFrame>
        <p:nvGraphicFramePr>
          <p:cNvPr id="10" name="Table 9">
            <a:extLst>
              <a:ext uri="{FF2B5EF4-FFF2-40B4-BE49-F238E27FC236}">
                <a16:creationId xmlns:a16="http://schemas.microsoft.com/office/drawing/2014/main" id="{5EC86014-A1D2-9949-B51B-3DCEC96E3188}"/>
              </a:ext>
            </a:extLst>
          </p:cNvPr>
          <p:cNvGraphicFramePr>
            <a:graphicFrameLocks noGrp="1"/>
          </p:cNvGraphicFramePr>
          <p:nvPr userDrawn="1">
            <p:extLst>
              <p:ext uri="{D42A27DB-BD31-4B8C-83A1-F6EECF244321}">
                <p14:modId xmlns:p14="http://schemas.microsoft.com/office/powerpoint/2010/main" val="3641041485"/>
              </p:ext>
            </p:extLst>
          </p:nvPr>
        </p:nvGraphicFramePr>
        <p:xfrm>
          <a:off x="546524" y="1782236"/>
          <a:ext cx="11237489" cy="4092446"/>
        </p:xfrm>
        <a:graphic>
          <a:graphicData uri="http://schemas.openxmlformats.org/drawingml/2006/table">
            <a:tbl>
              <a:tblPr firstRow="1" bandRow="1">
                <a:tableStyleId>{5940675A-B579-460E-94D1-54222C63F5DA}</a:tableStyleId>
              </a:tblPr>
              <a:tblGrid>
                <a:gridCol w="1351447">
                  <a:extLst>
                    <a:ext uri="{9D8B030D-6E8A-4147-A177-3AD203B41FA5}">
                      <a16:colId xmlns:a16="http://schemas.microsoft.com/office/drawing/2014/main" val="2797114442"/>
                    </a:ext>
                  </a:extLst>
                </a:gridCol>
                <a:gridCol w="2923921">
                  <a:extLst>
                    <a:ext uri="{9D8B030D-6E8A-4147-A177-3AD203B41FA5}">
                      <a16:colId xmlns:a16="http://schemas.microsoft.com/office/drawing/2014/main" val="2159196442"/>
                    </a:ext>
                  </a:extLst>
                </a:gridCol>
                <a:gridCol w="6962121">
                  <a:extLst>
                    <a:ext uri="{9D8B030D-6E8A-4147-A177-3AD203B41FA5}">
                      <a16:colId xmlns:a16="http://schemas.microsoft.com/office/drawing/2014/main" val="2857316932"/>
                    </a:ext>
                  </a:extLst>
                </a:gridCol>
              </a:tblGrid>
              <a:tr h="309252">
                <a:tc>
                  <a:txBody>
                    <a:bodyPr/>
                    <a:lstStyle/>
                    <a:p>
                      <a:pPr algn="l"/>
                      <a:r>
                        <a:rPr lang="en-US" sz="1400" b="1">
                          <a:solidFill>
                            <a:schemeClr val="bg1"/>
                          </a:solidFill>
                        </a:rPr>
                        <a:t>Slide</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400" b="1">
                          <a:solidFill>
                            <a:schemeClr val="bg1"/>
                          </a:solidFill>
                        </a:rPr>
                        <a:t>Title</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400" b="1">
                          <a:solidFill>
                            <a:schemeClr val="bg1"/>
                          </a:solidFill>
                        </a:rPr>
                        <a:t>Attribution</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06762883"/>
                  </a:ext>
                </a:extLst>
              </a:tr>
              <a:tr h="281138">
                <a:tc>
                  <a:txBody>
                    <a:bodyPr/>
                    <a:lstStyle/>
                    <a:p>
                      <a:pPr algn="l"/>
                      <a:r>
                        <a:rPr lang="en-US" sz="1200">
                          <a:solidFill>
                            <a:schemeClr val="bg1"/>
                          </a:solidFill>
                        </a:rPr>
                        <a:t>1</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200" dirty="0">
                          <a:solidFill>
                            <a:schemeClr val="bg1"/>
                          </a:solidFill>
                        </a:rPr>
                        <a:t>Microplastics on beach</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200">
                          <a:solidFill>
                            <a:schemeClr val="bg1"/>
                          </a:solidFill>
                        </a:rPr>
                        <a:t>By </a:t>
                      </a:r>
                      <a:r>
                        <a:rPr lang="en-US" sz="1200" err="1">
                          <a:solidFill>
                            <a:schemeClr val="bg1"/>
                          </a:solidFill>
                        </a:rPr>
                        <a:t>Photosforyou</a:t>
                      </a:r>
                      <a:r>
                        <a:rPr lang="en-US" sz="1200">
                          <a:solidFill>
                            <a:schemeClr val="bg1"/>
                          </a:solidFill>
                        </a:rPr>
                        <a:t> via </a:t>
                      </a:r>
                      <a:r>
                        <a:rPr lang="en-US" sz="1200" err="1">
                          <a:solidFill>
                            <a:schemeClr val="bg1"/>
                          </a:solidFill>
                        </a:rPr>
                        <a:t>Pixabay</a:t>
                      </a:r>
                      <a:endParaRPr lang="en-US" sz="12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33192136"/>
                  </a:ext>
                </a:extLst>
              </a:tr>
              <a:tr h="281138">
                <a:tc>
                  <a:txBody>
                    <a:bodyPr/>
                    <a:lstStyle/>
                    <a:p>
                      <a:pPr algn="l"/>
                      <a:r>
                        <a:rPr lang="en-US" sz="1200">
                          <a:solidFill>
                            <a:schemeClr val="bg1"/>
                          </a:solidFill>
                        </a:rPr>
                        <a:t>3</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200">
                          <a:solidFill>
                            <a:schemeClr val="bg1"/>
                          </a:solidFill>
                        </a:rPr>
                        <a:t>Littered beach</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a:solidFill>
                            <a:schemeClr val="bg1"/>
                          </a:solidFill>
                        </a:rPr>
                        <a:t>By </a:t>
                      </a:r>
                      <a:r>
                        <a:rPr lang="en-US" sz="1200" err="1">
                          <a:solidFill>
                            <a:schemeClr val="bg1"/>
                          </a:solidFill>
                        </a:rPr>
                        <a:t>Adrej</a:t>
                      </a:r>
                      <a:r>
                        <a:rPr lang="en-US" sz="1200">
                          <a:solidFill>
                            <a:schemeClr val="bg1"/>
                          </a:solidFill>
                        </a:rPr>
                        <a:t> </a:t>
                      </a:r>
                      <a:r>
                        <a:rPr lang="en-US" sz="1200" err="1">
                          <a:solidFill>
                            <a:schemeClr val="bg1"/>
                          </a:solidFill>
                        </a:rPr>
                        <a:t>Ciobanu</a:t>
                      </a:r>
                      <a:endParaRPr lang="en-US" sz="12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70637694"/>
                  </a:ext>
                </a:extLst>
              </a:tr>
              <a:tr h="281138">
                <a:tc>
                  <a:txBody>
                    <a:bodyPr/>
                    <a:lstStyle/>
                    <a:p>
                      <a:pPr algn="l"/>
                      <a:r>
                        <a:rPr lang="en-US" sz="1200">
                          <a:solidFill>
                            <a:schemeClr val="bg1"/>
                          </a:solidFill>
                        </a:rPr>
                        <a:t>3</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a:solidFill>
                            <a:schemeClr val="bg1"/>
                          </a:solidFill>
                        </a:rPr>
                        <a:t>Microbeads face wash</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a:solidFill>
                            <a:schemeClr val="bg1"/>
                          </a:solidFill>
                        </a:rPr>
                        <a:t>By </a:t>
                      </a:r>
                      <a:r>
                        <a:rPr lang="en-US" sz="1200" err="1">
                          <a:solidFill>
                            <a:schemeClr val="bg1"/>
                          </a:solidFill>
                        </a:rPr>
                        <a:t>Pixabay</a:t>
                      </a:r>
                      <a:r>
                        <a:rPr lang="en-US" sz="1200">
                          <a:solidFill>
                            <a:schemeClr val="bg1"/>
                          </a:solidFill>
                        </a:rPr>
                        <a:t> via </a:t>
                      </a:r>
                      <a:r>
                        <a:rPr lang="en-US" sz="1200" err="1">
                          <a:solidFill>
                            <a:schemeClr val="bg1"/>
                          </a:solidFill>
                        </a:rPr>
                        <a:t>Pixabay</a:t>
                      </a:r>
                      <a:endParaRPr lang="en-US" sz="12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44611327"/>
                  </a:ext>
                </a:extLst>
              </a:tr>
              <a:tr h="281138">
                <a:tc>
                  <a:txBody>
                    <a:bodyPr/>
                    <a:lstStyle/>
                    <a:p>
                      <a:pPr algn="l"/>
                      <a:r>
                        <a:rPr lang="en-US" sz="1200">
                          <a:solidFill>
                            <a:schemeClr val="bg1"/>
                          </a:solidFill>
                        </a:rPr>
                        <a:t>3</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a:solidFill>
                            <a:schemeClr val="bg1"/>
                          </a:solidFill>
                        </a:rPr>
                        <a:t>Bird in net</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a:solidFill>
                            <a:schemeClr val="bg1"/>
                          </a:solidFill>
                        </a:rPr>
                        <a:t>By A Different Perspective via </a:t>
                      </a:r>
                      <a:r>
                        <a:rPr lang="en-US" sz="1200" err="1">
                          <a:solidFill>
                            <a:schemeClr val="bg1"/>
                          </a:solidFill>
                        </a:rPr>
                        <a:t>Pixabay</a:t>
                      </a:r>
                      <a:endParaRPr lang="en-US" sz="12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60504391"/>
                  </a:ext>
                </a:extLst>
              </a:tr>
              <a:tr h="290707">
                <a:tc>
                  <a:txBody>
                    <a:bodyPr/>
                    <a:lstStyle/>
                    <a:p>
                      <a:pPr algn="l"/>
                      <a:r>
                        <a:rPr lang="en-US" sz="1200">
                          <a:solidFill>
                            <a:schemeClr val="bg1"/>
                          </a:solidFill>
                        </a:rPr>
                        <a:t>4</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a:solidFill>
                            <a:schemeClr val="bg1"/>
                          </a:solidFill>
                        </a:rPr>
                        <a:t>Turtle in net</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a:solidFill>
                            <a:schemeClr val="bg1"/>
                          </a:solidFill>
                        </a:rPr>
                        <a:t>By NOAA</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89193727"/>
                  </a:ext>
                </a:extLst>
              </a:tr>
              <a:tr h="290707">
                <a:tc>
                  <a:txBody>
                    <a:bodyPr/>
                    <a:lstStyle/>
                    <a:p>
                      <a:pPr algn="l"/>
                      <a:r>
                        <a:rPr lang="en-US" sz="1200">
                          <a:solidFill>
                            <a:schemeClr val="bg1"/>
                          </a:solidFill>
                        </a:rPr>
                        <a:t>5</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a:solidFill>
                            <a:schemeClr val="bg1"/>
                          </a:solidFill>
                        </a:rPr>
                        <a:t>Bird in net</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a:solidFill>
                            <a:schemeClr val="bg1"/>
                          </a:solidFill>
                        </a:rPr>
                        <a:t>By A Different Perspective via </a:t>
                      </a:r>
                      <a:r>
                        <a:rPr lang="en-US" sz="1200" err="1">
                          <a:solidFill>
                            <a:schemeClr val="bg1"/>
                          </a:solidFill>
                        </a:rPr>
                        <a:t>Pixabay</a:t>
                      </a:r>
                      <a:endParaRPr lang="en-US" sz="12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55022767"/>
                  </a:ext>
                </a:extLst>
              </a:tr>
              <a:tr h="290707">
                <a:tc>
                  <a:txBody>
                    <a:bodyPr/>
                    <a:lstStyle/>
                    <a:p>
                      <a:pPr algn="l"/>
                      <a:r>
                        <a:rPr lang="en-US" sz="1200">
                          <a:solidFill>
                            <a:schemeClr val="bg1"/>
                          </a:solidFill>
                        </a:rPr>
                        <a:t>6</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a:solidFill>
                            <a:schemeClr val="bg1"/>
                          </a:solidFill>
                        </a:rPr>
                        <a:t>Fish and bag</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a:solidFill>
                            <a:schemeClr val="bg1"/>
                          </a:solidFill>
                        </a:rPr>
                        <a:t>By Chiara Obscura</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77168633"/>
                  </a:ext>
                </a:extLst>
              </a:tr>
              <a:tr h="290707">
                <a:tc>
                  <a:txBody>
                    <a:bodyPr/>
                    <a:lstStyle/>
                    <a:p>
                      <a:pPr algn="l"/>
                      <a:r>
                        <a:rPr lang="en-US" sz="1200">
                          <a:solidFill>
                            <a:schemeClr val="bg1"/>
                          </a:solidFill>
                        </a:rPr>
                        <a:t>12</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a:solidFill>
                            <a:schemeClr val="bg1"/>
                          </a:solidFill>
                        </a:rPr>
                        <a:t>Net bag</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a:solidFill>
                            <a:schemeClr val="bg1"/>
                          </a:solidFill>
                        </a:rPr>
                        <a:t>By Daria </a:t>
                      </a:r>
                      <a:r>
                        <a:rPr lang="en-US" sz="1200" err="1">
                          <a:solidFill>
                            <a:schemeClr val="bg1"/>
                          </a:solidFill>
                        </a:rPr>
                        <a:t>Shetsova</a:t>
                      </a:r>
                      <a:r>
                        <a:rPr lang="en-US" sz="1200">
                          <a:solidFill>
                            <a:schemeClr val="bg1"/>
                          </a:solidFill>
                        </a:rPr>
                        <a:t> via </a:t>
                      </a:r>
                      <a:r>
                        <a:rPr lang="en-US" sz="1200" err="1">
                          <a:solidFill>
                            <a:schemeClr val="bg1"/>
                          </a:solidFill>
                        </a:rPr>
                        <a:t>Pexels</a:t>
                      </a:r>
                      <a:endParaRPr lang="en-US" sz="12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93170029"/>
                  </a:ext>
                </a:extLst>
              </a:tr>
              <a:tr h="290707">
                <a:tc>
                  <a:txBody>
                    <a:bodyPr/>
                    <a:lstStyle/>
                    <a:p>
                      <a:pPr algn="l"/>
                      <a:r>
                        <a:rPr lang="en-US" sz="1200">
                          <a:solidFill>
                            <a:schemeClr val="bg1"/>
                          </a:solidFill>
                        </a:rPr>
                        <a:t>12</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a:solidFill>
                            <a:schemeClr val="bg1"/>
                          </a:solidFill>
                        </a:rPr>
                        <a:t>Straws</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a:solidFill>
                            <a:schemeClr val="bg1"/>
                          </a:solidFill>
                        </a:rPr>
                        <a:t>By David </a:t>
                      </a:r>
                      <a:r>
                        <a:rPr lang="en-US" sz="1200" err="1">
                          <a:solidFill>
                            <a:schemeClr val="bg1"/>
                          </a:solidFill>
                        </a:rPr>
                        <a:t>McEachan</a:t>
                      </a:r>
                      <a:r>
                        <a:rPr lang="en-US" sz="1200">
                          <a:solidFill>
                            <a:schemeClr val="bg1"/>
                          </a:solidFill>
                        </a:rPr>
                        <a:t> via </a:t>
                      </a:r>
                      <a:r>
                        <a:rPr lang="en-US" sz="1200" err="1">
                          <a:solidFill>
                            <a:schemeClr val="bg1"/>
                          </a:solidFill>
                        </a:rPr>
                        <a:t>Pexels</a:t>
                      </a:r>
                      <a:endParaRPr lang="en-US" sz="12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98249194"/>
                  </a:ext>
                </a:extLst>
              </a:tr>
              <a:tr h="290707">
                <a:tc>
                  <a:txBody>
                    <a:bodyPr/>
                    <a:lstStyle/>
                    <a:p>
                      <a:pPr algn="l"/>
                      <a:r>
                        <a:rPr lang="en-US" sz="1200">
                          <a:solidFill>
                            <a:schemeClr val="bg1"/>
                          </a:solidFill>
                        </a:rPr>
                        <a:t>12</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a:solidFill>
                            <a:schemeClr val="bg1"/>
                          </a:solidFill>
                        </a:rPr>
                        <a:t>Reusable bottle</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a:solidFill>
                            <a:schemeClr val="bg1"/>
                          </a:solidFill>
                        </a:rPr>
                        <a:t>By Gabriel Peter</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26884785"/>
                  </a:ext>
                </a:extLst>
              </a:tr>
              <a:tr h="290707">
                <a:tc>
                  <a:txBody>
                    <a:bodyPr/>
                    <a:lstStyle/>
                    <a:p>
                      <a:pPr algn="l"/>
                      <a:endParaRPr lang="en-US" sz="14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4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4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01014610"/>
                  </a:ext>
                </a:extLst>
              </a:tr>
              <a:tr h="290707">
                <a:tc>
                  <a:txBody>
                    <a:bodyPr/>
                    <a:lstStyle/>
                    <a:p>
                      <a:pPr algn="l"/>
                      <a:endParaRPr lang="en-US" sz="14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4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4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4702423"/>
                  </a:ext>
                </a:extLst>
              </a:tr>
              <a:tr h="290707">
                <a:tc>
                  <a:txBody>
                    <a:bodyPr/>
                    <a:lstStyle/>
                    <a:p>
                      <a:pPr algn="l"/>
                      <a:endParaRPr lang="en-US" sz="14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4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400" dirty="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25647701"/>
                  </a:ext>
                </a:extLst>
              </a:tr>
            </a:tbl>
          </a:graphicData>
        </a:graphic>
      </p:graphicFrame>
      <p:pic>
        <p:nvPicPr>
          <p:cNvPr id="13" name="Picture 12" descr="A picture containing sign, sitting, black, white&#10;&#10;Description automatically generated">
            <a:extLst>
              <a:ext uri="{FF2B5EF4-FFF2-40B4-BE49-F238E27FC236}">
                <a16:creationId xmlns:a16="http://schemas.microsoft.com/office/drawing/2014/main" id="{C05991A7-8DD6-5E40-84FD-57410344D10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sp>
        <p:nvSpPr>
          <p:cNvPr id="14" name="Title 1">
            <a:extLst>
              <a:ext uri="{FF2B5EF4-FFF2-40B4-BE49-F238E27FC236}">
                <a16:creationId xmlns:a16="http://schemas.microsoft.com/office/drawing/2014/main" id="{2EF99FEA-8E6D-8447-B37D-C6D1242BA489}"/>
              </a:ext>
            </a:extLst>
          </p:cNvPr>
          <p:cNvSpPr>
            <a:spLocks noGrp="1"/>
          </p:cNvSpPr>
          <p:nvPr>
            <p:ph type="title"/>
          </p:nvPr>
        </p:nvSpPr>
        <p:spPr>
          <a:xfrm>
            <a:off x="6333638" y="379138"/>
            <a:ext cx="4944533" cy="273845"/>
          </a:xfrm>
          <a:prstGeom prst="rect">
            <a:avLst/>
          </a:prstGeom>
        </p:spPr>
        <p:txBody>
          <a:bodyPr/>
          <a:lstStyle>
            <a:lvl1pPr algn="r">
              <a:defRPr sz="1000" b="1" i="0">
                <a:solidFill>
                  <a:srgbClr val="25233F"/>
                </a:solidFill>
                <a:latin typeface="Century Gothic" panose="020B0502020202020204" pitchFamily="34" charset="0"/>
              </a:defRPr>
            </a:lvl1pPr>
          </a:lstStyle>
          <a:p>
            <a:r>
              <a:rPr lang="en-US"/>
              <a:t>Click to edit Master title style</a:t>
            </a:r>
          </a:p>
        </p:txBody>
      </p:sp>
      <p:sp>
        <p:nvSpPr>
          <p:cNvPr id="15" name="Shape 20">
            <a:extLst>
              <a:ext uri="{FF2B5EF4-FFF2-40B4-BE49-F238E27FC236}">
                <a16:creationId xmlns:a16="http://schemas.microsoft.com/office/drawing/2014/main" id="{FFB1CECB-9701-D045-9286-615335FF5BD5}"/>
              </a:ext>
            </a:extLst>
          </p:cNvPr>
          <p:cNvSpPr/>
          <p:nvPr userDrawn="1"/>
        </p:nvSpPr>
        <p:spPr>
          <a:xfrm flipV="1">
            <a:off x="395287" y="886441"/>
            <a:ext cx="11401426" cy="0"/>
          </a:xfrm>
          <a:prstGeom prst="line">
            <a:avLst/>
          </a:prstGeom>
          <a:ln w="12700">
            <a:solidFill>
              <a:schemeClr val="bg2"/>
            </a:solidFill>
            <a:miter/>
          </a:ln>
        </p:spPr>
        <p:txBody>
          <a:bodyPr lIns="22860" rIns="22860"/>
          <a:lstStyle/>
          <a:p>
            <a:endParaRPr sz="451"/>
          </a:p>
        </p:txBody>
      </p:sp>
      <p:pic>
        <p:nvPicPr>
          <p:cNvPr id="16" name="Picture 15" descr="A close up of a sign&#10;&#10;Description automatically generated">
            <a:extLst>
              <a:ext uri="{FF2B5EF4-FFF2-40B4-BE49-F238E27FC236}">
                <a16:creationId xmlns:a16="http://schemas.microsoft.com/office/drawing/2014/main" id="{FAE8B030-6232-C44B-983A-AF96D5DBE1B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2682" y="361606"/>
            <a:ext cx="1103523" cy="380767"/>
          </a:xfrm>
          <a:prstGeom prst="rect">
            <a:avLst/>
          </a:prstGeom>
        </p:spPr>
      </p:pic>
      <p:sp>
        <p:nvSpPr>
          <p:cNvPr id="17" name="Picture Placeholder 4">
            <a:extLst>
              <a:ext uri="{FF2B5EF4-FFF2-40B4-BE49-F238E27FC236}">
                <a16:creationId xmlns:a16="http://schemas.microsoft.com/office/drawing/2014/main" id="{6C0093E7-CF2A-0648-A53B-108490B0E476}"/>
              </a:ext>
            </a:extLst>
          </p:cNvPr>
          <p:cNvSpPr>
            <a:spLocks noGrp="1"/>
          </p:cNvSpPr>
          <p:nvPr>
            <p:ph type="pic" sz="quarter" idx="22" hasCustomPrompt="1"/>
          </p:nvPr>
        </p:nvSpPr>
        <p:spPr>
          <a:xfrm>
            <a:off x="1699697" y="301625"/>
            <a:ext cx="1103312" cy="503238"/>
          </a:xfrm>
          <a:prstGeom prst="rect">
            <a:avLst/>
          </a:prstGeom>
          <a:pattFill prst="pct90">
            <a:fgClr>
              <a:schemeClr val="accent3">
                <a:lumMod val="40000"/>
                <a:lumOff val="60000"/>
              </a:schemeClr>
            </a:fgClr>
            <a:bgClr>
              <a:schemeClr val="bg1"/>
            </a:bgClr>
          </a:pattFill>
        </p:spPr>
        <p:txBody>
          <a:bodyPr/>
          <a:lstStyle>
            <a:lvl1pPr marL="0" indent="0">
              <a:lnSpc>
                <a:spcPct val="100000"/>
              </a:lnSpc>
              <a:spcBef>
                <a:spcPts val="0"/>
              </a:spcBef>
              <a:buNone/>
              <a:defRPr sz="1400"/>
            </a:lvl1pPr>
          </a:lstStyle>
          <a:p>
            <a:r>
              <a:rPr lang="en-US"/>
              <a:t>Partner</a:t>
            </a:r>
          </a:p>
          <a:p>
            <a:r>
              <a:rPr lang="en-US"/>
              <a:t>logo</a:t>
            </a:r>
          </a:p>
        </p:txBody>
      </p:sp>
      <p:sp>
        <p:nvSpPr>
          <p:cNvPr id="19" name="Text Placeholder 12">
            <a:extLst>
              <a:ext uri="{FF2B5EF4-FFF2-40B4-BE49-F238E27FC236}">
                <a16:creationId xmlns:a16="http://schemas.microsoft.com/office/drawing/2014/main" id="{DCCC24C2-601A-5E4E-8154-628A09370F77}"/>
              </a:ext>
            </a:extLst>
          </p:cNvPr>
          <p:cNvSpPr>
            <a:spLocks noGrp="1"/>
          </p:cNvSpPr>
          <p:nvPr>
            <p:ph type="body" sz="quarter" idx="11" hasCustomPrompt="1"/>
          </p:nvPr>
        </p:nvSpPr>
        <p:spPr>
          <a:xfrm>
            <a:off x="550863" y="1019669"/>
            <a:ext cx="7053995" cy="609105"/>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3200" b="1" i="0">
                <a:solidFill>
                  <a:schemeClr val="bg1"/>
                </a:solidFill>
                <a:latin typeface="Century Gothic" panose="020B0502020202020204" pitchFamily="34" charset="0"/>
              </a:defRPr>
            </a:lvl1pPr>
          </a:lstStyle>
          <a:p>
            <a:pPr lvl="0"/>
            <a:r>
              <a:rPr lang="en-US" dirty="0"/>
              <a:t>Image Credits</a:t>
            </a:r>
          </a:p>
        </p:txBody>
      </p:sp>
    </p:spTree>
    <p:extLst>
      <p:ext uri="{BB962C8B-B14F-4D97-AF65-F5344CB8AC3E}">
        <p14:creationId xmlns:p14="http://schemas.microsoft.com/office/powerpoint/2010/main" val="148997622"/>
      </p:ext>
    </p:extLst>
  </p:cSld>
  <p:clrMapOvr>
    <a:masterClrMapping/>
  </p:clrMapOvr>
  <p:transition spd="med"/>
  <p:extLst>
    <p:ext uri="{DCECCB84-F9BA-43D5-87BE-67443E8EF086}">
      <p15:sldGuideLst xmlns:p15="http://schemas.microsoft.com/office/powerpoint/2012/main">
        <p15:guide id="1" orient="horz" pos="1026" userDrawn="1">
          <p15:clr>
            <a:srgbClr val="FBAE40"/>
          </p15:clr>
        </p15:guide>
        <p15:guide id="2" orient="horz" pos="1117"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Picture Placeholder 7">
            <a:extLst>
              <a:ext uri="{FF2B5EF4-FFF2-40B4-BE49-F238E27FC236}">
                <a16:creationId xmlns:a16="http://schemas.microsoft.com/office/drawing/2014/main" id="{45257BDA-C961-7A47-8F35-8E989AA1B162}"/>
              </a:ext>
            </a:extLst>
          </p:cNvPr>
          <p:cNvSpPr>
            <a:spLocks noGrp="1"/>
          </p:cNvSpPr>
          <p:nvPr>
            <p:ph type="pic" sz="quarter" idx="14"/>
          </p:nvPr>
        </p:nvSpPr>
        <p:spPr>
          <a:xfrm>
            <a:off x="5124450" y="519113"/>
            <a:ext cx="5788804" cy="5788804"/>
          </a:xfrm>
          <a:prstGeom prst="ellipse">
            <a:avLst/>
          </a:prstGeom>
          <a:pattFill prst="pct40">
            <a:fgClr>
              <a:schemeClr val="accent3"/>
            </a:fgClr>
            <a:bgClr>
              <a:schemeClr val="bg1"/>
            </a:bgClr>
          </a:pattFill>
          <a:effectLst>
            <a:innerShdw blurRad="114300">
              <a:prstClr val="black"/>
            </a:innerShdw>
          </a:effectLst>
        </p:spPr>
        <p:txBody>
          <a:bodyPr/>
          <a:lstStyle>
            <a:lvl1pPr>
              <a:defRPr>
                <a:solidFill>
                  <a:schemeClr val="tx1"/>
                </a:solidFill>
              </a:defRPr>
            </a:lvl1pPr>
          </a:lstStyle>
          <a:p>
            <a:endParaRPr lang="en-US"/>
          </a:p>
        </p:txBody>
      </p:sp>
      <p:sp>
        <p:nvSpPr>
          <p:cNvPr id="19" name="Picture Placeholder 7">
            <a:extLst>
              <a:ext uri="{FF2B5EF4-FFF2-40B4-BE49-F238E27FC236}">
                <a16:creationId xmlns:a16="http://schemas.microsoft.com/office/drawing/2014/main" id="{8182E3E6-04E6-BC4D-BEA3-B10AF313F35E}"/>
              </a:ext>
            </a:extLst>
          </p:cNvPr>
          <p:cNvSpPr>
            <a:spLocks noGrp="1"/>
          </p:cNvSpPr>
          <p:nvPr>
            <p:ph type="pic" sz="quarter" idx="15"/>
          </p:nvPr>
        </p:nvSpPr>
        <p:spPr>
          <a:xfrm>
            <a:off x="8864867" y="1259119"/>
            <a:ext cx="2776273" cy="2776273"/>
          </a:xfrm>
          <a:prstGeom prst="ellipse">
            <a:avLst/>
          </a:prstGeom>
          <a:pattFill prst="pct40">
            <a:fgClr>
              <a:schemeClr val="accent3"/>
            </a:fgClr>
            <a:bgClr>
              <a:schemeClr val="bg1"/>
            </a:bgClr>
          </a:pattFill>
          <a:effectLst>
            <a:innerShdw blurRad="114300">
              <a:prstClr val="black"/>
            </a:innerShdw>
          </a:effectLst>
        </p:spPr>
        <p:txBody>
          <a:bodyPr/>
          <a:lstStyle>
            <a:lvl1pPr>
              <a:defRPr>
                <a:solidFill>
                  <a:schemeClr val="tx1"/>
                </a:solidFill>
              </a:defRPr>
            </a:lvl1pPr>
          </a:lstStyle>
          <a:p>
            <a:endParaRPr lang="en-US"/>
          </a:p>
        </p:txBody>
      </p:sp>
      <p:sp>
        <p:nvSpPr>
          <p:cNvPr id="5" name="Text Placeholder 4">
            <a:extLst>
              <a:ext uri="{FF2B5EF4-FFF2-40B4-BE49-F238E27FC236}">
                <a16:creationId xmlns:a16="http://schemas.microsoft.com/office/drawing/2014/main" id="{B0E68732-6759-1140-8D17-8213E54A1CCC}"/>
              </a:ext>
            </a:extLst>
          </p:cNvPr>
          <p:cNvSpPr>
            <a:spLocks noGrp="1"/>
          </p:cNvSpPr>
          <p:nvPr>
            <p:ph type="body" sz="quarter" idx="10" hasCustomPrompt="1"/>
          </p:nvPr>
        </p:nvSpPr>
        <p:spPr>
          <a:xfrm>
            <a:off x="550862" y="3352330"/>
            <a:ext cx="4105392" cy="544983"/>
          </a:xfrm>
          <a:prstGeom prst="rect">
            <a:avLst/>
          </a:prstGeom>
          <a:solidFill>
            <a:schemeClr val="tx1"/>
          </a:solidFill>
        </p:spPr>
        <p:txBody>
          <a:bodyPr wrap="none" lIns="108000" tIns="50400" rIns="108000" bIns="50400">
            <a:spAutoFit/>
          </a:bodyPr>
          <a:lstStyle>
            <a:lvl1pPr marL="0" indent="0">
              <a:buNone/>
              <a:defRPr sz="3200" b="1">
                <a:solidFill>
                  <a:schemeClr val="bg1"/>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Title – this auto sizes</a:t>
            </a:r>
          </a:p>
        </p:txBody>
      </p:sp>
      <p:sp>
        <p:nvSpPr>
          <p:cNvPr id="8" name="Text Placeholder 7">
            <a:extLst>
              <a:ext uri="{FF2B5EF4-FFF2-40B4-BE49-F238E27FC236}">
                <a16:creationId xmlns:a16="http://schemas.microsoft.com/office/drawing/2014/main" id="{DAAF9041-EAAB-B448-85C9-F00A4FF17C2D}"/>
              </a:ext>
            </a:extLst>
          </p:cNvPr>
          <p:cNvSpPr>
            <a:spLocks noGrp="1"/>
          </p:cNvSpPr>
          <p:nvPr>
            <p:ph type="body" sz="quarter" idx="11" hasCustomPrompt="1"/>
          </p:nvPr>
        </p:nvSpPr>
        <p:spPr>
          <a:xfrm>
            <a:off x="550863" y="4035393"/>
            <a:ext cx="4211190" cy="504123"/>
          </a:xfrm>
          <a:prstGeom prst="rect">
            <a:avLst/>
          </a:prstGeom>
          <a:solidFill>
            <a:schemeClr val="accent1"/>
          </a:solidFill>
        </p:spPr>
        <p:txBody>
          <a:bodyPr wrap="none" lIns="108000" tIns="57600" rIns="108000" bIns="57600">
            <a:spAutoFit/>
          </a:bodyPr>
          <a:lstStyle>
            <a:lvl1pPr marL="0" indent="0">
              <a:buNone/>
              <a:defRPr sz="2800" b="1" i="0">
                <a:latin typeface="Century Gothic" panose="020B0502020202020204" pitchFamily="34" charset="0"/>
              </a:defRPr>
            </a:lvl1pPr>
            <a:lvl2pPr marL="457200" indent="0">
              <a:buNone/>
              <a:defRPr sz="2800" b="1" i="0">
                <a:latin typeface="Century Gothic" panose="020B0502020202020204" pitchFamily="34" charset="0"/>
              </a:defRPr>
            </a:lvl2pPr>
            <a:lvl3pPr marL="914400" indent="0">
              <a:buNone/>
              <a:defRPr sz="2800" b="1" i="0">
                <a:latin typeface="Century Gothic" panose="020B0502020202020204" pitchFamily="34" charset="0"/>
              </a:defRPr>
            </a:lvl3pPr>
            <a:lvl4pPr marL="1371600" indent="0">
              <a:buNone/>
              <a:defRPr sz="2800" b="1" i="0">
                <a:latin typeface="Century Gothic" panose="020B0502020202020204" pitchFamily="34" charset="0"/>
              </a:defRPr>
            </a:lvl4pPr>
            <a:lvl5pPr marL="1828800" indent="0">
              <a:buNone/>
              <a:defRPr sz="2800" b="1" i="0">
                <a:latin typeface="Century Gothic" panose="020B0502020202020204" pitchFamily="34" charset="0"/>
              </a:defRPr>
            </a:lvl5pPr>
          </a:lstStyle>
          <a:p>
            <a:pPr lvl="0"/>
            <a:r>
              <a:rPr lang="en-GB" dirty="0"/>
              <a:t>Subtitle – this auto sizes</a:t>
            </a:r>
            <a:endParaRPr lang="en-US" dirty="0"/>
          </a:p>
        </p:txBody>
      </p:sp>
      <p:sp>
        <p:nvSpPr>
          <p:cNvPr id="10" name="Text Placeholder 9">
            <a:extLst>
              <a:ext uri="{FF2B5EF4-FFF2-40B4-BE49-F238E27FC236}">
                <a16:creationId xmlns:a16="http://schemas.microsoft.com/office/drawing/2014/main" id="{4B3A5124-F8F6-814E-AF6A-AF411DBB257F}"/>
              </a:ext>
            </a:extLst>
          </p:cNvPr>
          <p:cNvSpPr>
            <a:spLocks noGrp="1"/>
          </p:cNvSpPr>
          <p:nvPr>
            <p:ph type="body" sz="quarter" idx="12" hasCustomPrompt="1"/>
          </p:nvPr>
        </p:nvSpPr>
        <p:spPr>
          <a:xfrm>
            <a:off x="550863" y="4689475"/>
            <a:ext cx="4429125" cy="395288"/>
          </a:xfrm>
          <a:prstGeom prst="rect">
            <a:avLst/>
          </a:prstGeom>
        </p:spPr>
        <p:txBody>
          <a:bodyPr/>
          <a:lstStyle>
            <a:lvl1pPr marL="0" indent="0">
              <a:buNone/>
              <a:defRPr sz="1800" b="0" i="0">
                <a:latin typeface="Century Gothic" panose="020B0502020202020204" pitchFamily="34" charset="0"/>
              </a:defRPr>
            </a:lvl1pPr>
            <a:lvl2pPr marL="457200" indent="0">
              <a:buNone/>
              <a:defRPr sz="1800" b="0" i="0">
                <a:latin typeface="Century Gothic" panose="020B0502020202020204" pitchFamily="34" charset="0"/>
              </a:defRPr>
            </a:lvl2pPr>
            <a:lvl3pPr marL="914400" indent="0">
              <a:buNone/>
              <a:defRPr sz="1800" b="0" i="0">
                <a:latin typeface="Century Gothic" panose="020B0502020202020204" pitchFamily="34" charset="0"/>
              </a:defRPr>
            </a:lvl3pPr>
            <a:lvl4pPr marL="1371600" indent="0">
              <a:buNone/>
              <a:defRPr sz="1800" b="0" i="0">
                <a:latin typeface="Century Gothic" panose="020B0502020202020204" pitchFamily="34" charset="0"/>
              </a:defRPr>
            </a:lvl4pPr>
            <a:lvl5pPr marL="1828800" indent="0">
              <a:buNone/>
              <a:defRPr sz="1800" b="0" i="0">
                <a:latin typeface="Century Gothic" panose="020B0502020202020204" pitchFamily="34" charset="0"/>
              </a:defRPr>
            </a:lvl5pPr>
          </a:lstStyle>
          <a:p>
            <a:pPr lvl="0"/>
            <a:r>
              <a:rPr lang="en-US" dirty="0"/>
              <a:t>Meeting / date / event / location</a:t>
            </a:r>
          </a:p>
        </p:txBody>
      </p:sp>
    </p:spTree>
    <p:extLst>
      <p:ext uri="{BB962C8B-B14F-4D97-AF65-F5344CB8AC3E}">
        <p14:creationId xmlns:p14="http://schemas.microsoft.com/office/powerpoint/2010/main" val="3842964778"/>
      </p:ext>
    </p:extLst>
  </p:cSld>
  <p:clrMapOvr>
    <a:masterClrMapping/>
  </p:clrMapOvr>
  <p:extLst>
    <p:ext uri="{DCECCB84-F9BA-43D5-87BE-67443E8EF086}">
      <p15:sldGuideLst xmlns:p15="http://schemas.microsoft.com/office/powerpoint/2012/main">
        <p15:guide id="1" orient="horz" pos="2863" userDrawn="1">
          <p15:clr>
            <a:srgbClr val="FBAE40"/>
          </p15:clr>
        </p15:guide>
        <p15:guide id="2" orient="horz" pos="2455" userDrawn="1">
          <p15:clr>
            <a:srgbClr val="FBAE40"/>
          </p15:clr>
        </p15:guide>
        <p15:guide id="3" orient="horz" pos="2546" userDrawn="1">
          <p15:clr>
            <a:srgbClr val="FBAE40"/>
          </p15:clr>
        </p15:guide>
        <p15:guide id="4" orient="horz" pos="2954" userDrawn="1">
          <p15:clr>
            <a:srgbClr val="FBAE40"/>
          </p15:clr>
        </p15:guide>
        <p15:guide id="5" orient="horz" pos="2115" userDrawn="1">
          <p15:clr>
            <a:srgbClr val="FBAE40"/>
          </p15:clr>
        </p15:guide>
        <p15:guide id="6" orient="horz" pos="3203" userDrawn="1">
          <p15:clr>
            <a:srgbClr val="FBAE40"/>
          </p15:clr>
        </p15:guide>
        <p15:guide id="7" pos="3228" userDrawn="1">
          <p15:clr>
            <a:srgbClr val="FBAE40"/>
          </p15:clr>
        </p15:guide>
        <p15:guide id="8" pos="3137"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F6E2093-482D-3649-8A63-3B0259856B90}"/>
              </a:ext>
            </a:extLst>
          </p:cNvPr>
          <p:cNvSpPr>
            <a:spLocks noGrp="1"/>
          </p:cNvSpPr>
          <p:nvPr>
            <p:ph type="title" hasCustomPrompt="1"/>
          </p:nvPr>
        </p:nvSpPr>
        <p:spPr>
          <a:xfrm>
            <a:off x="6333638" y="379138"/>
            <a:ext cx="4944533" cy="273845"/>
          </a:xfrm>
          <a:prstGeom prst="rect">
            <a:avLst/>
          </a:prstGeom>
        </p:spPr>
        <p:txBody>
          <a:bodyPr/>
          <a:lstStyle>
            <a:lvl1pPr algn="r">
              <a:defRPr sz="1000" b="1" i="0">
                <a:solidFill>
                  <a:schemeClr val="tx1"/>
                </a:solidFill>
                <a:latin typeface="Century Gothic" panose="020B0502020202020204" pitchFamily="34" charset="0"/>
              </a:defRPr>
            </a:lvl1pPr>
          </a:lstStyle>
          <a:p>
            <a:r>
              <a:rPr lang="en-US" dirty="0"/>
              <a:t>Title of presentation </a:t>
            </a:r>
            <a:r>
              <a:rPr lang="en-US" dirty="0">
                <a:solidFill>
                  <a:schemeClr val="accent1"/>
                </a:solidFill>
              </a:rPr>
              <a:t>Event name or date</a:t>
            </a:r>
            <a:endParaRPr lang="en-US" dirty="0"/>
          </a:p>
        </p:txBody>
      </p:sp>
      <p:sp>
        <p:nvSpPr>
          <p:cNvPr id="8" name="Text Placeholder 12">
            <a:extLst>
              <a:ext uri="{FF2B5EF4-FFF2-40B4-BE49-F238E27FC236}">
                <a16:creationId xmlns:a16="http://schemas.microsoft.com/office/drawing/2014/main" id="{30899497-BBD1-CF42-9D8E-95C237844F03}"/>
              </a:ext>
            </a:extLst>
          </p:cNvPr>
          <p:cNvSpPr>
            <a:spLocks noGrp="1"/>
          </p:cNvSpPr>
          <p:nvPr>
            <p:ph type="body" sz="quarter" idx="23" hasCustomPrompt="1"/>
          </p:nvPr>
        </p:nvSpPr>
        <p:spPr>
          <a:xfrm>
            <a:off x="550863" y="1019669"/>
            <a:ext cx="11090275" cy="609070"/>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3200" b="1" i="0">
                <a:solidFill>
                  <a:schemeClr val="accent1"/>
                </a:solidFill>
                <a:latin typeface="Century Gothic" panose="020B0502020202020204" pitchFamily="34" charset="0"/>
              </a:defRPr>
            </a:lvl1pPr>
          </a:lstStyle>
          <a:p>
            <a:pPr lvl="0"/>
            <a:r>
              <a:rPr lang="en-US" dirty="0"/>
              <a:t>Insert – title</a:t>
            </a:r>
          </a:p>
        </p:txBody>
      </p:sp>
      <p:sp>
        <p:nvSpPr>
          <p:cNvPr id="9" name="Text Placeholder 6">
            <a:extLst>
              <a:ext uri="{FF2B5EF4-FFF2-40B4-BE49-F238E27FC236}">
                <a16:creationId xmlns:a16="http://schemas.microsoft.com/office/drawing/2014/main" id="{D24F4511-3888-0F44-90D3-05AB7695948D}"/>
              </a:ext>
            </a:extLst>
          </p:cNvPr>
          <p:cNvSpPr>
            <a:spLocks noGrp="1"/>
          </p:cNvSpPr>
          <p:nvPr>
            <p:ph type="body" sz="quarter" idx="24" hasCustomPrompt="1"/>
          </p:nvPr>
        </p:nvSpPr>
        <p:spPr>
          <a:xfrm>
            <a:off x="550864" y="1773238"/>
            <a:ext cx="11090274" cy="4572000"/>
          </a:xfrm>
          <a:prstGeom prst="rect">
            <a:avLst/>
          </a:prstGeom>
        </p:spPr>
        <p:txBody>
          <a:bodyPr/>
          <a:lstStyle>
            <a:lvl1pPr marL="0" indent="0">
              <a:lnSpc>
                <a:spcPct val="100000"/>
              </a:lnSpc>
              <a:buNone/>
              <a:defRPr sz="1800" b="0" i="0">
                <a:solidFill>
                  <a:schemeClr val="tx1"/>
                </a:solidFill>
                <a:latin typeface="Century Gothic" panose="020B0502020202020204" pitchFamily="34" charset="0"/>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Insert - body</a:t>
            </a:r>
          </a:p>
        </p:txBody>
      </p:sp>
    </p:spTree>
    <p:extLst>
      <p:ext uri="{BB962C8B-B14F-4D97-AF65-F5344CB8AC3E}">
        <p14:creationId xmlns:p14="http://schemas.microsoft.com/office/powerpoint/2010/main" val="3855754270"/>
      </p:ext>
    </p:extLst>
  </p:cSld>
  <p:clrMapOvr>
    <a:masterClrMapping/>
  </p:clrMapOvr>
  <p:extLst>
    <p:ext uri="{DCECCB84-F9BA-43D5-87BE-67443E8EF086}">
      <p15:sldGuideLst xmlns:p15="http://schemas.microsoft.com/office/powerpoint/2012/main">
        <p15:guide id="1" orient="horz" pos="1026">
          <p15:clr>
            <a:srgbClr val="FBAE40"/>
          </p15:clr>
        </p15:guide>
        <p15:guide id="2" orient="horz" pos="1117">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F6E2093-482D-3649-8A63-3B0259856B90}"/>
              </a:ext>
            </a:extLst>
          </p:cNvPr>
          <p:cNvSpPr>
            <a:spLocks noGrp="1"/>
          </p:cNvSpPr>
          <p:nvPr>
            <p:ph type="title" hasCustomPrompt="1"/>
          </p:nvPr>
        </p:nvSpPr>
        <p:spPr>
          <a:xfrm>
            <a:off x="6333638" y="379138"/>
            <a:ext cx="4944533" cy="273845"/>
          </a:xfrm>
          <a:prstGeom prst="rect">
            <a:avLst/>
          </a:prstGeom>
        </p:spPr>
        <p:txBody>
          <a:bodyPr/>
          <a:lstStyle>
            <a:lvl1pPr algn="r">
              <a:defRPr sz="1000" b="1" i="0">
                <a:solidFill>
                  <a:schemeClr val="tx1"/>
                </a:solidFill>
                <a:latin typeface="Century Gothic" panose="020B0502020202020204" pitchFamily="34" charset="0"/>
              </a:defRPr>
            </a:lvl1pPr>
          </a:lstStyle>
          <a:p>
            <a:r>
              <a:rPr lang="en-US" dirty="0"/>
              <a:t>Title of presentation </a:t>
            </a:r>
            <a:r>
              <a:rPr lang="en-US" dirty="0">
                <a:solidFill>
                  <a:schemeClr val="accent1"/>
                </a:solidFill>
              </a:rPr>
              <a:t>Event name or date</a:t>
            </a:r>
            <a:endParaRPr lang="en-US" dirty="0"/>
          </a:p>
        </p:txBody>
      </p:sp>
      <p:sp>
        <p:nvSpPr>
          <p:cNvPr id="8" name="Text Placeholder 12">
            <a:extLst>
              <a:ext uri="{FF2B5EF4-FFF2-40B4-BE49-F238E27FC236}">
                <a16:creationId xmlns:a16="http://schemas.microsoft.com/office/drawing/2014/main" id="{30899497-BBD1-CF42-9D8E-95C237844F03}"/>
              </a:ext>
            </a:extLst>
          </p:cNvPr>
          <p:cNvSpPr>
            <a:spLocks noGrp="1"/>
          </p:cNvSpPr>
          <p:nvPr>
            <p:ph type="body" sz="quarter" idx="23" hasCustomPrompt="1"/>
          </p:nvPr>
        </p:nvSpPr>
        <p:spPr>
          <a:xfrm>
            <a:off x="550863" y="1019669"/>
            <a:ext cx="11090275" cy="609070"/>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3200" b="1" i="0">
                <a:solidFill>
                  <a:schemeClr val="accent1"/>
                </a:solidFill>
                <a:latin typeface="Century Gothic" panose="020B0502020202020204" pitchFamily="34" charset="0"/>
              </a:defRPr>
            </a:lvl1pPr>
          </a:lstStyle>
          <a:p>
            <a:pPr lvl="0"/>
            <a:r>
              <a:rPr lang="en-US" dirty="0"/>
              <a:t>Insert – title</a:t>
            </a:r>
          </a:p>
        </p:txBody>
      </p:sp>
      <p:sp>
        <p:nvSpPr>
          <p:cNvPr id="9" name="Text Placeholder 6">
            <a:extLst>
              <a:ext uri="{FF2B5EF4-FFF2-40B4-BE49-F238E27FC236}">
                <a16:creationId xmlns:a16="http://schemas.microsoft.com/office/drawing/2014/main" id="{D24F4511-3888-0F44-90D3-05AB7695948D}"/>
              </a:ext>
            </a:extLst>
          </p:cNvPr>
          <p:cNvSpPr>
            <a:spLocks noGrp="1"/>
          </p:cNvSpPr>
          <p:nvPr>
            <p:ph type="body" sz="quarter" idx="24" hasCustomPrompt="1"/>
          </p:nvPr>
        </p:nvSpPr>
        <p:spPr>
          <a:xfrm>
            <a:off x="550864" y="1773238"/>
            <a:ext cx="5473700" cy="4572000"/>
          </a:xfrm>
          <a:prstGeom prst="rect">
            <a:avLst/>
          </a:prstGeom>
        </p:spPr>
        <p:txBody>
          <a:bodyPr/>
          <a:lstStyle>
            <a:lvl1pPr marL="0" indent="0">
              <a:lnSpc>
                <a:spcPct val="100000"/>
              </a:lnSpc>
              <a:buNone/>
              <a:defRPr sz="1800" b="0" i="0">
                <a:solidFill>
                  <a:schemeClr val="tx1"/>
                </a:solidFill>
                <a:latin typeface="Century Gothic" panose="020B0502020202020204" pitchFamily="34" charset="0"/>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Insert - body</a:t>
            </a:r>
          </a:p>
        </p:txBody>
      </p:sp>
      <p:sp>
        <p:nvSpPr>
          <p:cNvPr id="10" name="Text Placeholder 6">
            <a:extLst>
              <a:ext uri="{FF2B5EF4-FFF2-40B4-BE49-F238E27FC236}">
                <a16:creationId xmlns:a16="http://schemas.microsoft.com/office/drawing/2014/main" id="{EC3B4D3B-E44A-0A4E-A48F-9B92EA5BB26D}"/>
              </a:ext>
            </a:extLst>
          </p:cNvPr>
          <p:cNvSpPr>
            <a:spLocks noGrp="1"/>
          </p:cNvSpPr>
          <p:nvPr>
            <p:ph type="body" sz="quarter" idx="25" hasCustomPrompt="1"/>
          </p:nvPr>
        </p:nvSpPr>
        <p:spPr>
          <a:xfrm>
            <a:off x="6167438" y="1773238"/>
            <a:ext cx="5473699" cy="4572000"/>
          </a:xfrm>
          <a:prstGeom prst="rect">
            <a:avLst/>
          </a:prstGeom>
        </p:spPr>
        <p:txBody>
          <a:bodyPr/>
          <a:lstStyle>
            <a:lvl1pPr marL="0" indent="0">
              <a:lnSpc>
                <a:spcPct val="100000"/>
              </a:lnSpc>
              <a:buNone/>
              <a:defRPr sz="1800" b="0" i="0">
                <a:solidFill>
                  <a:schemeClr val="tx1"/>
                </a:solidFill>
                <a:latin typeface="Century Gothic" panose="020B0502020202020204" pitchFamily="34" charset="0"/>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Insert - body</a:t>
            </a:r>
          </a:p>
        </p:txBody>
      </p:sp>
    </p:spTree>
    <p:extLst>
      <p:ext uri="{BB962C8B-B14F-4D97-AF65-F5344CB8AC3E}">
        <p14:creationId xmlns:p14="http://schemas.microsoft.com/office/powerpoint/2010/main" val="591586321"/>
      </p:ext>
    </p:extLst>
  </p:cSld>
  <p:clrMapOvr>
    <a:masterClrMapping/>
  </p:clrMapOvr>
  <p:extLst>
    <p:ext uri="{DCECCB84-F9BA-43D5-87BE-67443E8EF086}">
      <p15:sldGuideLst xmlns:p15="http://schemas.microsoft.com/office/powerpoint/2012/main">
        <p15:guide id="1" orient="horz" pos="1026" userDrawn="1">
          <p15:clr>
            <a:srgbClr val="FBAE40"/>
          </p15:clr>
        </p15:guide>
        <p15:guide id="2" orient="horz" pos="1117" userDrawn="1">
          <p15:clr>
            <a:srgbClr val="FBAE40"/>
          </p15:clr>
        </p15:guide>
        <p15:guide id="4" pos="3885" userDrawn="1">
          <p15:clr>
            <a:srgbClr val="FBAE40"/>
          </p15:clr>
        </p15:guide>
        <p15:guide id="5" pos="3795"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eature Image Righ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F6E2093-482D-3649-8A63-3B0259856B90}"/>
              </a:ext>
            </a:extLst>
          </p:cNvPr>
          <p:cNvSpPr>
            <a:spLocks noGrp="1"/>
          </p:cNvSpPr>
          <p:nvPr>
            <p:ph type="title" hasCustomPrompt="1"/>
          </p:nvPr>
        </p:nvSpPr>
        <p:spPr>
          <a:xfrm>
            <a:off x="6333638" y="379138"/>
            <a:ext cx="4944533" cy="273845"/>
          </a:xfrm>
          <a:prstGeom prst="rect">
            <a:avLst/>
          </a:prstGeom>
        </p:spPr>
        <p:txBody>
          <a:bodyPr/>
          <a:lstStyle>
            <a:lvl1pPr algn="r">
              <a:defRPr sz="1000" b="1" i="0">
                <a:solidFill>
                  <a:schemeClr val="tx1"/>
                </a:solidFill>
                <a:latin typeface="Century Gothic" panose="020B0502020202020204" pitchFamily="34" charset="0"/>
              </a:defRPr>
            </a:lvl1pPr>
          </a:lstStyle>
          <a:p>
            <a:r>
              <a:rPr lang="en-US" dirty="0"/>
              <a:t>Title of presentation </a:t>
            </a:r>
            <a:r>
              <a:rPr lang="en-US" dirty="0">
                <a:solidFill>
                  <a:schemeClr val="accent1"/>
                </a:solidFill>
              </a:rPr>
              <a:t>Event name or date</a:t>
            </a:r>
            <a:endParaRPr lang="en-US" dirty="0"/>
          </a:p>
        </p:txBody>
      </p:sp>
      <p:sp>
        <p:nvSpPr>
          <p:cNvPr id="8" name="Text Placeholder 12">
            <a:extLst>
              <a:ext uri="{FF2B5EF4-FFF2-40B4-BE49-F238E27FC236}">
                <a16:creationId xmlns:a16="http://schemas.microsoft.com/office/drawing/2014/main" id="{30899497-BBD1-CF42-9D8E-95C237844F03}"/>
              </a:ext>
            </a:extLst>
          </p:cNvPr>
          <p:cNvSpPr>
            <a:spLocks noGrp="1"/>
          </p:cNvSpPr>
          <p:nvPr>
            <p:ph type="body" sz="quarter" idx="23" hasCustomPrompt="1"/>
          </p:nvPr>
        </p:nvSpPr>
        <p:spPr>
          <a:xfrm>
            <a:off x="550863" y="1019669"/>
            <a:ext cx="11090275" cy="609070"/>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3200" b="1" i="0">
                <a:solidFill>
                  <a:schemeClr val="accent1"/>
                </a:solidFill>
                <a:latin typeface="Century Gothic" panose="020B0502020202020204" pitchFamily="34" charset="0"/>
              </a:defRPr>
            </a:lvl1pPr>
          </a:lstStyle>
          <a:p>
            <a:pPr lvl="0"/>
            <a:r>
              <a:rPr lang="en-US" dirty="0"/>
              <a:t>Insert – title</a:t>
            </a:r>
          </a:p>
        </p:txBody>
      </p:sp>
      <p:sp>
        <p:nvSpPr>
          <p:cNvPr id="6" name="Picture Placeholder 7">
            <a:extLst>
              <a:ext uri="{FF2B5EF4-FFF2-40B4-BE49-F238E27FC236}">
                <a16:creationId xmlns:a16="http://schemas.microsoft.com/office/drawing/2014/main" id="{0E82EF41-6B17-D94C-B1C3-DF43D4E68BD6}"/>
              </a:ext>
            </a:extLst>
          </p:cNvPr>
          <p:cNvSpPr>
            <a:spLocks noGrp="1"/>
          </p:cNvSpPr>
          <p:nvPr>
            <p:ph type="pic" sz="quarter" idx="14"/>
          </p:nvPr>
        </p:nvSpPr>
        <p:spPr>
          <a:xfrm>
            <a:off x="6748703" y="1773238"/>
            <a:ext cx="6190190" cy="6190190"/>
          </a:xfrm>
          <a:prstGeom prst="ellipse">
            <a:avLst/>
          </a:prstGeom>
          <a:pattFill prst="pct40">
            <a:fgClr>
              <a:schemeClr val="accent3"/>
            </a:fgClr>
            <a:bgClr>
              <a:schemeClr val="bg1"/>
            </a:bgClr>
          </a:pattFill>
        </p:spPr>
        <p:txBody>
          <a:bodyPr/>
          <a:lstStyle>
            <a:lvl1pPr>
              <a:defRPr>
                <a:solidFill>
                  <a:schemeClr val="tx1"/>
                </a:solidFill>
              </a:defRPr>
            </a:lvl1pPr>
          </a:lstStyle>
          <a:p>
            <a:endParaRPr lang="en-US"/>
          </a:p>
        </p:txBody>
      </p:sp>
      <p:sp>
        <p:nvSpPr>
          <p:cNvPr id="11" name="Text Placeholder 6">
            <a:extLst>
              <a:ext uri="{FF2B5EF4-FFF2-40B4-BE49-F238E27FC236}">
                <a16:creationId xmlns:a16="http://schemas.microsoft.com/office/drawing/2014/main" id="{ADFF9311-0028-DB41-87B5-C25326D052CE}"/>
              </a:ext>
            </a:extLst>
          </p:cNvPr>
          <p:cNvSpPr>
            <a:spLocks noGrp="1"/>
          </p:cNvSpPr>
          <p:nvPr>
            <p:ph type="body" sz="quarter" idx="24" hasCustomPrompt="1"/>
          </p:nvPr>
        </p:nvSpPr>
        <p:spPr>
          <a:xfrm>
            <a:off x="550864" y="1773238"/>
            <a:ext cx="5473700" cy="4572000"/>
          </a:xfrm>
          <a:prstGeom prst="rect">
            <a:avLst/>
          </a:prstGeom>
        </p:spPr>
        <p:txBody>
          <a:bodyPr/>
          <a:lstStyle>
            <a:lvl1pPr marL="0" indent="0">
              <a:lnSpc>
                <a:spcPct val="100000"/>
              </a:lnSpc>
              <a:buNone/>
              <a:defRPr sz="1800" b="0" i="0">
                <a:solidFill>
                  <a:schemeClr val="tx1"/>
                </a:solidFill>
                <a:latin typeface="Century Gothic" panose="020B0502020202020204" pitchFamily="34" charset="0"/>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Insert - body</a:t>
            </a:r>
          </a:p>
        </p:txBody>
      </p:sp>
    </p:spTree>
    <p:extLst>
      <p:ext uri="{BB962C8B-B14F-4D97-AF65-F5344CB8AC3E}">
        <p14:creationId xmlns:p14="http://schemas.microsoft.com/office/powerpoint/2010/main" val="3370659784"/>
      </p:ext>
    </p:extLst>
  </p:cSld>
  <p:clrMapOvr>
    <a:masterClrMapping/>
  </p:clrMapOvr>
  <p:extLst>
    <p:ext uri="{DCECCB84-F9BA-43D5-87BE-67443E8EF086}">
      <p15:sldGuideLst xmlns:p15="http://schemas.microsoft.com/office/powerpoint/2012/main">
        <p15:guide id="1" orient="horz" pos="1026">
          <p15:clr>
            <a:srgbClr val="FBAE40"/>
          </p15:clr>
        </p15:guide>
        <p15:guide id="2" orient="horz" pos="1117">
          <p15:clr>
            <a:srgbClr val="FBAE40"/>
          </p15:clr>
        </p15:guide>
        <p15:guide id="4" pos="3885">
          <p15:clr>
            <a:srgbClr val="FBAE40"/>
          </p15:clr>
        </p15:guide>
        <p15:guide id="5" pos="3795">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3 x Images">
    <p:spTree>
      <p:nvGrpSpPr>
        <p:cNvPr id="1" name=""/>
        <p:cNvGrpSpPr/>
        <p:nvPr/>
      </p:nvGrpSpPr>
      <p:grpSpPr>
        <a:xfrm>
          <a:off x="0" y="0"/>
          <a:ext cx="0" cy="0"/>
          <a:chOff x="0" y="0"/>
          <a:chExt cx="0" cy="0"/>
        </a:xfrm>
      </p:grpSpPr>
      <p:sp>
        <p:nvSpPr>
          <p:cNvPr id="17" name="Picture Placeholder 2">
            <a:extLst>
              <a:ext uri="{FF2B5EF4-FFF2-40B4-BE49-F238E27FC236}">
                <a16:creationId xmlns:a16="http://schemas.microsoft.com/office/drawing/2014/main" id="{B54BD453-56BB-4041-BC3C-29F2ED932999}"/>
              </a:ext>
            </a:extLst>
          </p:cNvPr>
          <p:cNvSpPr>
            <a:spLocks noGrp="1"/>
          </p:cNvSpPr>
          <p:nvPr>
            <p:ph type="pic" sz="quarter" idx="23"/>
          </p:nvPr>
        </p:nvSpPr>
        <p:spPr>
          <a:xfrm>
            <a:off x="695399" y="2543039"/>
            <a:ext cx="3096000" cy="3096000"/>
          </a:xfrm>
          <a:prstGeom prst="ellipse">
            <a:avLst/>
          </a:prstGeom>
          <a:pattFill prst="pct40">
            <a:fgClr>
              <a:schemeClr val="accent3"/>
            </a:fgClr>
            <a:bgClr>
              <a:schemeClr val="bg1"/>
            </a:bgClr>
          </a:pattFill>
        </p:spPr>
        <p:txBody>
          <a:bodyPr/>
          <a:lstStyle/>
          <a:p>
            <a:endParaRPr lang="en-US" dirty="0"/>
          </a:p>
        </p:txBody>
      </p:sp>
      <p:sp>
        <p:nvSpPr>
          <p:cNvPr id="18" name="Picture Placeholder 2">
            <a:extLst>
              <a:ext uri="{FF2B5EF4-FFF2-40B4-BE49-F238E27FC236}">
                <a16:creationId xmlns:a16="http://schemas.microsoft.com/office/drawing/2014/main" id="{7A907BA0-5915-9348-A0F4-8CA84FFF233A}"/>
              </a:ext>
            </a:extLst>
          </p:cNvPr>
          <p:cNvSpPr>
            <a:spLocks noGrp="1"/>
          </p:cNvSpPr>
          <p:nvPr>
            <p:ph type="pic" sz="quarter" idx="24"/>
          </p:nvPr>
        </p:nvSpPr>
        <p:spPr>
          <a:xfrm>
            <a:off x="8392647" y="2543039"/>
            <a:ext cx="3096000" cy="3096000"/>
          </a:xfrm>
          <a:prstGeom prst="ellipse">
            <a:avLst/>
          </a:prstGeom>
          <a:pattFill prst="pct40">
            <a:fgClr>
              <a:schemeClr val="accent3"/>
            </a:fgClr>
            <a:bgClr>
              <a:schemeClr val="bg1"/>
            </a:bgClr>
          </a:pattFill>
        </p:spPr>
        <p:txBody>
          <a:bodyPr/>
          <a:lstStyle/>
          <a:p>
            <a:endParaRPr lang="en-US"/>
          </a:p>
        </p:txBody>
      </p:sp>
      <p:sp>
        <p:nvSpPr>
          <p:cNvPr id="19" name="Picture Placeholder 2">
            <a:extLst>
              <a:ext uri="{FF2B5EF4-FFF2-40B4-BE49-F238E27FC236}">
                <a16:creationId xmlns:a16="http://schemas.microsoft.com/office/drawing/2014/main" id="{205D1CF9-B2B6-854A-ADB1-19D0FC396551}"/>
              </a:ext>
            </a:extLst>
          </p:cNvPr>
          <p:cNvSpPr>
            <a:spLocks noGrp="1"/>
          </p:cNvSpPr>
          <p:nvPr>
            <p:ph type="pic" sz="quarter" idx="25"/>
          </p:nvPr>
        </p:nvSpPr>
        <p:spPr>
          <a:xfrm>
            <a:off x="4544023" y="2543039"/>
            <a:ext cx="3096000" cy="3096000"/>
          </a:xfrm>
          <a:prstGeom prst="ellipse">
            <a:avLst/>
          </a:prstGeom>
          <a:pattFill prst="pct40">
            <a:fgClr>
              <a:schemeClr val="accent3"/>
            </a:fgClr>
            <a:bgClr>
              <a:schemeClr val="bg1"/>
            </a:bgClr>
          </a:pattFill>
        </p:spPr>
        <p:txBody>
          <a:bodyPr/>
          <a:lstStyle/>
          <a:p>
            <a:endParaRPr lang="en-US"/>
          </a:p>
        </p:txBody>
      </p:sp>
      <p:sp>
        <p:nvSpPr>
          <p:cNvPr id="22" name="Text Placeholder 12">
            <a:extLst>
              <a:ext uri="{FF2B5EF4-FFF2-40B4-BE49-F238E27FC236}">
                <a16:creationId xmlns:a16="http://schemas.microsoft.com/office/drawing/2014/main" id="{1EB364DF-8A4B-2547-BBC9-DD93A49FF26E}"/>
              </a:ext>
            </a:extLst>
          </p:cNvPr>
          <p:cNvSpPr>
            <a:spLocks noGrp="1"/>
          </p:cNvSpPr>
          <p:nvPr>
            <p:ph type="body" sz="quarter" idx="21" hasCustomPrompt="1"/>
          </p:nvPr>
        </p:nvSpPr>
        <p:spPr>
          <a:xfrm>
            <a:off x="551535" y="1788732"/>
            <a:ext cx="11089603" cy="641720"/>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1800" b="0" i="0">
                <a:solidFill>
                  <a:schemeClr val="tx1"/>
                </a:solidFill>
                <a:latin typeface="Century Gothic" panose="020B0502020202020204" pitchFamily="34" charset="0"/>
              </a:defRPr>
            </a:lvl1pPr>
          </a:lstStyle>
          <a:p>
            <a:pPr lvl="0"/>
            <a:r>
              <a:rPr lang="en-US" dirty="0"/>
              <a:t>Insert - subheading</a:t>
            </a:r>
          </a:p>
        </p:txBody>
      </p:sp>
      <p:sp>
        <p:nvSpPr>
          <p:cNvPr id="24" name="Text Placeholder 12">
            <a:extLst>
              <a:ext uri="{FF2B5EF4-FFF2-40B4-BE49-F238E27FC236}">
                <a16:creationId xmlns:a16="http://schemas.microsoft.com/office/drawing/2014/main" id="{D1371C1E-93BB-0740-826B-C8752024407B}"/>
              </a:ext>
            </a:extLst>
          </p:cNvPr>
          <p:cNvSpPr>
            <a:spLocks noGrp="1"/>
          </p:cNvSpPr>
          <p:nvPr>
            <p:ph type="body" sz="quarter" idx="27" hasCustomPrompt="1"/>
          </p:nvPr>
        </p:nvSpPr>
        <p:spPr>
          <a:xfrm>
            <a:off x="695399" y="5703518"/>
            <a:ext cx="3096000" cy="641720"/>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2000" b="0" i="0">
                <a:solidFill>
                  <a:schemeClr val="tx1"/>
                </a:solidFill>
                <a:latin typeface="Century Gothic" panose="020B0502020202020204" pitchFamily="34" charset="0"/>
              </a:defRPr>
            </a:lvl1pPr>
          </a:lstStyle>
          <a:p>
            <a:pPr lvl="0"/>
            <a:r>
              <a:rPr lang="en-US" dirty="0"/>
              <a:t>Insert - subheading</a:t>
            </a:r>
          </a:p>
        </p:txBody>
      </p:sp>
      <p:sp>
        <p:nvSpPr>
          <p:cNvPr id="25" name="Text Placeholder 12">
            <a:extLst>
              <a:ext uri="{FF2B5EF4-FFF2-40B4-BE49-F238E27FC236}">
                <a16:creationId xmlns:a16="http://schemas.microsoft.com/office/drawing/2014/main" id="{CD68C681-2FC9-E040-8309-EC2C23046FA2}"/>
              </a:ext>
            </a:extLst>
          </p:cNvPr>
          <p:cNvSpPr>
            <a:spLocks noGrp="1"/>
          </p:cNvSpPr>
          <p:nvPr>
            <p:ph type="body" sz="quarter" idx="28" hasCustomPrompt="1"/>
          </p:nvPr>
        </p:nvSpPr>
        <p:spPr>
          <a:xfrm>
            <a:off x="4544023" y="5703518"/>
            <a:ext cx="3096000" cy="641720"/>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2000" b="0" i="0">
                <a:solidFill>
                  <a:schemeClr val="tx1"/>
                </a:solidFill>
                <a:latin typeface="Century Gothic" panose="020B0502020202020204" pitchFamily="34" charset="0"/>
              </a:defRPr>
            </a:lvl1pPr>
          </a:lstStyle>
          <a:p>
            <a:pPr lvl="0"/>
            <a:r>
              <a:rPr lang="en-US" dirty="0"/>
              <a:t>Insert - subheading</a:t>
            </a:r>
          </a:p>
        </p:txBody>
      </p:sp>
      <p:sp>
        <p:nvSpPr>
          <p:cNvPr id="26" name="Text Placeholder 12">
            <a:extLst>
              <a:ext uri="{FF2B5EF4-FFF2-40B4-BE49-F238E27FC236}">
                <a16:creationId xmlns:a16="http://schemas.microsoft.com/office/drawing/2014/main" id="{1062CDC9-7069-6740-9EC3-578444BC1D97}"/>
              </a:ext>
            </a:extLst>
          </p:cNvPr>
          <p:cNvSpPr>
            <a:spLocks noGrp="1"/>
          </p:cNvSpPr>
          <p:nvPr>
            <p:ph type="body" sz="quarter" idx="29" hasCustomPrompt="1"/>
          </p:nvPr>
        </p:nvSpPr>
        <p:spPr>
          <a:xfrm>
            <a:off x="8392647" y="5703518"/>
            <a:ext cx="3096000" cy="641720"/>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2000" b="0" i="0">
                <a:solidFill>
                  <a:schemeClr val="tx1"/>
                </a:solidFill>
                <a:latin typeface="Century Gothic" panose="020B0502020202020204" pitchFamily="34" charset="0"/>
              </a:defRPr>
            </a:lvl1pPr>
          </a:lstStyle>
          <a:p>
            <a:pPr lvl="0"/>
            <a:r>
              <a:rPr lang="en-US" dirty="0"/>
              <a:t>Insert - subheading</a:t>
            </a:r>
          </a:p>
        </p:txBody>
      </p:sp>
      <p:sp>
        <p:nvSpPr>
          <p:cNvPr id="20" name="Text Placeholder 12">
            <a:extLst>
              <a:ext uri="{FF2B5EF4-FFF2-40B4-BE49-F238E27FC236}">
                <a16:creationId xmlns:a16="http://schemas.microsoft.com/office/drawing/2014/main" id="{A37CDF88-9A5D-114F-AF6C-0ADBBA701706}"/>
              </a:ext>
            </a:extLst>
          </p:cNvPr>
          <p:cNvSpPr>
            <a:spLocks noGrp="1"/>
          </p:cNvSpPr>
          <p:nvPr>
            <p:ph type="body" sz="quarter" idx="30" hasCustomPrompt="1"/>
          </p:nvPr>
        </p:nvSpPr>
        <p:spPr>
          <a:xfrm>
            <a:off x="546885" y="1016000"/>
            <a:ext cx="11090275" cy="609070"/>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3200" b="1" i="0">
                <a:solidFill>
                  <a:schemeClr val="accent1"/>
                </a:solidFill>
                <a:latin typeface="Century Gothic" panose="020B0502020202020204" pitchFamily="34" charset="0"/>
              </a:defRPr>
            </a:lvl1pPr>
          </a:lstStyle>
          <a:p>
            <a:pPr lvl="0"/>
            <a:r>
              <a:rPr lang="en-US" dirty="0"/>
              <a:t>Insert – title</a:t>
            </a:r>
          </a:p>
        </p:txBody>
      </p:sp>
      <p:sp>
        <p:nvSpPr>
          <p:cNvPr id="21" name="Title 1">
            <a:extLst>
              <a:ext uri="{FF2B5EF4-FFF2-40B4-BE49-F238E27FC236}">
                <a16:creationId xmlns:a16="http://schemas.microsoft.com/office/drawing/2014/main" id="{F19F1A6C-4A99-B84F-B39A-CB6344455054}"/>
              </a:ext>
            </a:extLst>
          </p:cNvPr>
          <p:cNvSpPr>
            <a:spLocks noGrp="1"/>
          </p:cNvSpPr>
          <p:nvPr>
            <p:ph type="title" hasCustomPrompt="1"/>
          </p:nvPr>
        </p:nvSpPr>
        <p:spPr>
          <a:xfrm>
            <a:off x="6333638" y="379138"/>
            <a:ext cx="4944533" cy="273845"/>
          </a:xfrm>
          <a:prstGeom prst="rect">
            <a:avLst/>
          </a:prstGeom>
        </p:spPr>
        <p:txBody>
          <a:bodyPr/>
          <a:lstStyle>
            <a:lvl1pPr algn="r">
              <a:defRPr sz="1000" b="1" i="0">
                <a:solidFill>
                  <a:schemeClr val="tx1"/>
                </a:solidFill>
                <a:latin typeface="Century Gothic" panose="020B0502020202020204" pitchFamily="34" charset="0"/>
              </a:defRPr>
            </a:lvl1pPr>
          </a:lstStyle>
          <a:p>
            <a:r>
              <a:rPr lang="en-US" dirty="0"/>
              <a:t>Title of presentation </a:t>
            </a:r>
            <a:r>
              <a:rPr lang="en-US" dirty="0">
                <a:solidFill>
                  <a:schemeClr val="accent1"/>
                </a:solidFill>
              </a:rPr>
              <a:t>Event name or date</a:t>
            </a:r>
            <a:endParaRPr lang="en-US" dirty="0"/>
          </a:p>
        </p:txBody>
      </p:sp>
    </p:spTree>
    <p:extLst>
      <p:ext uri="{BB962C8B-B14F-4D97-AF65-F5344CB8AC3E}">
        <p14:creationId xmlns:p14="http://schemas.microsoft.com/office/powerpoint/2010/main" val="1483869581"/>
      </p:ext>
    </p:extLst>
  </p:cSld>
  <p:clrMapOvr>
    <a:masterClrMapping/>
  </p:clrMapOvr>
  <p:extLst>
    <p:ext uri="{DCECCB84-F9BA-43D5-87BE-67443E8EF086}">
      <p15:sldGuideLst xmlns:p15="http://schemas.microsoft.com/office/powerpoint/2012/main">
        <p15:guide id="1" orient="horz" pos="1026" userDrawn="1">
          <p15:clr>
            <a:srgbClr val="FBAE40"/>
          </p15:clr>
        </p15:guide>
        <p15:guide id="2" orient="horz" pos="1117"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sp>
        <p:nvSpPr>
          <p:cNvPr id="20" name="Text Placeholder 12">
            <a:extLst>
              <a:ext uri="{FF2B5EF4-FFF2-40B4-BE49-F238E27FC236}">
                <a16:creationId xmlns:a16="http://schemas.microsoft.com/office/drawing/2014/main" id="{A37CDF88-9A5D-114F-AF6C-0ADBBA701706}"/>
              </a:ext>
            </a:extLst>
          </p:cNvPr>
          <p:cNvSpPr>
            <a:spLocks noGrp="1"/>
          </p:cNvSpPr>
          <p:nvPr>
            <p:ph type="body" sz="quarter" idx="30" hasCustomPrompt="1"/>
          </p:nvPr>
        </p:nvSpPr>
        <p:spPr>
          <a:xfrm>
            <a:off x="546885" y="1016000"/>
            <a:ext cx="11090275" cy="609070"/>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3200" b="1" i="0">
                <a:solidFill>
                  <a:schemeClr val="accent1"/>
                </a:solidFill>
                <a:latin typeface="Century Gothic" panose="020B0502020202020204" pitchFamily="34" charset="0"/>
              </a:defRPr>
            </a:lvl1pPr>
          </a:lstStyle>
          <a:p>
            <a:pPr lvl="0"/>
            <a:r>
              <a:rPr lang="en-US"/>
              <a:t>Meet the team</a:t>
            </a:r>
          </a:p>
        </p:txBody>
      </p:sp>
      <p:sp>
        <p:nvSpPr>
          <p:cNvPr id="21" name="Title 1">
            <a:extLst>
              <a:ext uri="{FF2B5EF4-FFF2-40B4-BE49-F238E27FC236}">
                <a16:creationId xmlns:a16="http://schemas.microsoft.com/office/drawing/2014/main" id="{F19F1A6C-4A99-B84F-B39A-CB6344455054}"/>
              </a:ext>
            </a:extLst>
          </p:cNvPr>
          <p:cNvSpPr>
            <a:spLocks noGrp="1"/>
          </p:cNvSpPr>
          <p:nvPr>
            <p:ph type="title" hasCustomPrompt="1"/>
          </p:nvPr>
        </p:nvSpPr>
        <p:spPr>
          <a:xfrm>
            <a:off x="6333638" y="379138"/>
            <a:ext cx="4944533" cy="273845"/>
          </a:xfrm>
          <a:prstGeom prst="rect">
            <a:avLst/>
          </a:prstGeom>
        </p:spPr>
        <p:txBody>
          <a:bodyPr/>
          <a:lstStyle>
            <a:lvl1pPr algn="r">
              <a:defRPr sz="1000" b="1" i="0">
                <a:solidFill>
                  <a:schemeClr val="tx1"/>
                </a:solidFill>
                <a:latin typeface="Century Gothic" panose="020B0502020202020204" pitchFamily="34" charset="0"/>
              </a:defRPr>
            </a:lvl1pPr>
          </a:lstStyle>
          <a:p>
            <a:r>
              <a:rPr lang="en-US"/>
              <a:t>Title of presentation </a:t>
            </a:r>
            <a:r>
              <a:rPr lang="en-US">
                <a:solidFill>
                  <a:schemeClr val="accent1"/>
                </a:solidFill>
              </a:rPr>
              <a:t>Event name or date</a:t>
            </a:r>
            <a:endParaRPr lang="en-US"/>
          </a:p>
        </p:txBody>
      </p:sp>
      <p:sp>
        <p:nvSpPr>
          <p:cNvPr id="12" name="Text Placeholder 3">
            <a:extLst>
              <a:ext uri="{FF2B5EF4-FFF2-40B4-BE49-F238E27FC236}">
                <a16:creationId xmlns:a16="http://schemas.microsoft.com/office/drawing/2014/main" id="{40070474-5F51-BB41-A86E-9A9565329B2B}"/>
              </a:ext>
            </a:extLst>
          </p:cNvPr>
          <p:cNvSpPr txBox="1">
            <a:spLocks/>
          </p:cNvSpPr>
          <p:nvPr userDrawn="1"/>
        </p:nvSpPr>
        <p:spPr>
          <a:xfrm>
            <a:off x="5106501" y="3432743"/>
            <a:ext cx="1978998" cy="656207"/>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lvl1pPr marL="0" marR="0" indent="0" algn="l" defTabSz="914400" rtl="0" eaLnBrk="1" latinLnBrk="0" hangingPunct="1">
              <a:lnSpc>
                <a:spcPct val="120000"/>
              </a:lnSpc>
              <a:spcBef>
                <a:spcPts val="1000"/>
              </a:spcBef>
              <a:spcAft>
                <a:spcPts val="0"/>
              </a:spcAft>
              <a:buClrTx/>
              <a:buSzPct val="100000"/>
              <a:buFont typeface="Arial"/>
              <a:buNone/>
              <a:tabLst/>
              <a:defRPr sz="2000" b="0" i="0" u="none" strike="noStrike" cap="none" spc="0" baseline="0">
                <a:ln>
                  <a:noFill/>
                </a:ln>
                <a:solidFill>
                  <a:schemeClr val="bg1"/>
                </a:solidFill>
                <a:uFillTx/>
                <a:latin typeface="Century Gothic" panose="020B0502020202020204" pitchFamily="34" charset="0"/>
                <a:ea typeface="+mj-ea"/>
                <a:cs typeface="+mj-cs"/>
                <a:sym typeface="Calibri"/>
              </a:defRPr>
            </a:lvl1pPr>
            <a:lvl2pPr marL="723900" marR="0" indent="-266700" algn="l" defTabSz="914400" rtl="0" eaLnBrk="1" latinLnBrk="0" hangingPunct="1">
              <a:lnSpc>
                <a:spcPct val="90000"/>
              </a:lnSpc>
              <a:spcBef>
                <a:spcPts val="1000"/>
              </a:spcBef>
              <a:spcAft>
                <a:spcPts val="0"/>
              </a:spcAft>
              <a:buClrTx/>
              <a:buSzPct val="100000"/>
              <a:buFont typeface="Arial"/>
              <a:buChar char="•"/>
              <a:tabLst/>
              <a:defRPr sz="1800" b="1" i="0" u="none" strike="noStrike" cap="none" spc="0" baseline="0">
                <a:ln>
                  <a:noFill/>
                </a:ln>
                <a:solidFill>
                  <a:schemeClr val="tx1"/>
                </a:solidFill>
                <a:uFillTx/>
                <a:latin typeface="Century Gothic" panose="020B0502020202020204" pitchFamily="34" charset="0"/>
                <a:ea typeface="+mj-ea"/>
                <a:cs typeface="+mj-cs"/>
                <a:sym typeface="Calibri"/>
              </a:defRPr>
            </a:lvl2pPr>
            <a:lvl3pPr marL="1234440" marR="0" indent="-320040" algn="l" defTabSz="914400" rtl="0" eaLnBrk="1" latinLnBrk="0" hangingPunct="1">
              <a:lnSpc>
                <a:spcPct val="90000"/>
              </a:lnSpc>
              <a:spcBef>
                <a:spcPts val="1000"/>
              </a:spcBef>
              <a:spcAft>
                <a:spcPts val="0"/>
              </a:spcAft>
              <a:buClrTx/>
              <a:buSzPct val="100000"/>
              <a:buFont typeface="Arial"/>
              <a:buChar char="•"/>
              <a:tabLst/>
              <a:defRPr sz="1800" b="1" i="0" u="none" strike="noStrike" cap="none" spc="0" baseline="0">
                <a:ln>
                  <a:noFill/>
                </a:ln>
                <a:solidFill>
                  <a:schemeClr val="tx1"/>
                </a:solidFill>
                <a:uFillTx/>
                <a:latin typeface="Century Gothic" panose="020B0502020202020204" pitchFamily="34" charset="0"/>
                <a:ea typeface="+mj-ea"/>
                <a:cs typeface="+mj-cs"/>
                <a:sym typeface="Calibri"/>
              </a:defRPr>
            </a:lvl3pPr>
            <a:lvl4pPr marL="1727200" marR="0" indent="-355600" algn="l" defTabSz="914400" rtl="0" eaLnBrk="1" latinLnBrk="0" hangingPunct="1">
              <a:lnSpc>
                <a:spcPct val="90000"/>
              </a:lnSpc>
              <a:spcBef>
                <a:spcPts val="1000"/>
              </a:spcBef>
              <a:spcAft>
                <a:spcPts val="0"/>
              </a:spcAft>
              <a:buClrTx/>
              <a:buSzPct val="100000"/>
              <a:buFont typeface="Arial"/>
              <a:buChar char="•"/>
              <a:tabLst/>
              <a:defRPr sz="1800" b="1" i="0" u="none" strike="noStrike" cap="none" spc="0" baseline="0">
                <a:ln>
                  <a:noFill/>
                </a:ln>
                <a:solidFill>
                  <a:schemeClr val="tx1"/>
                </a:solidFill>
                <a:uFillTx/>
                <a:latin typeface="Century Gothic" panose="020B0502020202020204" pitchFamily="34" charset="0"/>
                <a:ea typeface="+mj-ea"/>
                <a:cs typeface="+mj-cs"/>
                <a:sym typeface="Calibri"/>
              </a:defRPr>
            </a:lvl4pPr>
            <a:lvl5pPr marL="2184400" marR="0" indent="-355600" algn="l" defTabSz="914400" rtl="0" eaLnBrk="1" latinLnBrk="0" hangingPunct="1">
              <a:lnSpc>
                <a:spcPct val="90000"/>
              </a:lnSpc>
              <a:spcBef>
                <a:spcPts val="1000"/>
              </a:spcBef>
              <a:spcAft>
                <a:spcPts val="0"/>
              </a:spcAft>
              <a:buClrTx/>
              <a:buSzPct val="100000"/>
              <a:buFont typeface="Arial"/>
              <a:buChar char="•"/>
              <a:tabLst/>
              <a:defRPr sz="1800" b="1" i="0" u="none" strike="noStrike" cap="none" spc="0" baseline="0">
                <a:ln>
                  <a:noFill/>
                </a:ln>
                <a:solidFill>
                  <a:schemeClr val="tx1"/>
                </a:solidFill>
                <a:uFillTx/>
                <a:latin typeface="Century Gothic" panose="020B0502020202020204" pitchFamily="34" charset="0"/>
                <a:ea typeface="+mj-ea"/>
                <a:cs typeface="+mj-cs"/>
                <a:sym typeface="Calibri"/>
              </a:defRPr>
            </a:lvl5pPr>
            <a:lvl6pPr marL="26416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6pPr>
            <a:lvl7pPr marL="30988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7pPr>
            <a:lvl8pPr marL="35560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8pPr>
            <a:lvl9pPr marL="4013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9pPr>
          </a:lstStyle>
          <a:p>
            <a:pPr algn="ctr">
              <a:lnSpc>
                <a:spcPct val="100000"/>
              </a:lnSpc>
              <a:spcBef>
                <a:spcPts val="0"/>
              </a:spcBef>
            </a:pPr>
            <a:r>
              <a:rPr lang="en-US" sz="1600">
                <a:solidFill>
                  <a:schemeClr val="tx1"/>
                </a:solidFill>
              </a:rPr>
              <a:t>Oliver Steeds</a:t>
            </a:r>
          </a:p>
          <a:p>
            <a:pPr algn="ctr">
              <a:spcBef>
                <a:spcPts val="0"/>
              </a:spcBef>
            </a:pPr>
            <a:r>
              <a:rPr lang="en-US" sz="1600">
                <a:solidFill>
                  <a:schemeClr val="tx1"/>
                </a:solidFill>
              </a:rPr>
              <a:t>Co-founder</a:t>
            </a:r>
          </a:p>
        </p:txBody>
      </p:sp>
      <p:sp>
        <p:nvSpPr>
          <p:cNvPr id="13" name="Text Placeholder 3">
            <a:extLst>
              <a:ext uri="{FF2B5EF4-FFF2-40B4-BE49-F238E27FC236}">
                <a16:creationId xmlns:a16="http://schemas.microsoft.com/office/drawing/2014/main" id="{56C7BD7F-B6E8-6A44-A891-FA3BA0DA29A2}"/>
              </a:ext>
            </a:extLst>
          </p:cNvPr>
          <p:cNvSpPr txBox="1">
            <a:spLocks/>
          </p:cNvSpPr>
          <p:nvPr userDrawn="1"/>
        </p:nvSpPr>
        <p:spPr>
          <a:xfrm>
            <a:off x="7281193" y="3428901"/>
            <a:ext cx="3309937" cy="656207"/>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lvl1pPr marL="0" marR="0" indent="0" algn="l" defTabSz="914400" rtl="0" eaLnBrk="1" latinLnBrk="0" hangingPunct="1">
              <a:lnSpc>
                <a:spcPct val="120000"/>
              </a:lnSpc>
              <a:spcBef>
                <a:spcPts val="1000"/>
              </a:spcBef>
              <a:spcAft>
                <a:spcPts val="0"/>
              </a:spcAft>
              <a:buClrTx/>
              <a:buSzPct val="100000"/>
              <a:buFont typeface="Arial"/>
              <a:buNone/>
              <a:tabLst/>
              <a:defRPr sz="2000" b="0" i="0" u="none" strike="noStrike" cap="none" spc="0" baseline="0">
                <a:ln>
                  <a:noFill/>
                </a:ln>
                <a:solidFill>
                  <a:schemeClr val="bg1"/>
                </a:solidFill>
                <a:uFillTx/>
                <a:latin typeface="Century Gothic" panose="020B0502020202020204" pitchFamily="34" charset="0"/>
                <a:ea typeface="+mj-ea"/>
                <a:cs typeface="+mj-cs"/>
                <a:sym typeface="Calibri"/>
              </a:defRPr>
            </a:lvl1pPr>
            <a:lvl2pPr marL="723900" marR="0" indent="-266700" algn="l" defTabSz="914400" rtl="0" eaLnBrk="1" latinLnBrk="0" hangingPunct="1">
              <a:lnSpc>
                <a:spcPct val="90000"/>
              </a:lnSpc>
              <a:spcBef>
                <a:spcPts val="1000"/>
              </a:spcBef>
              <a:spcAft>
                <a:spcPts val="0"/>
              </a:spcAft>
              <a:buClrTx/>
              <a:buSzPct val="100000"/>
              <a:buFont typeface="Arial"/>
              <a:buChar char="•"/>
              <a:tabLst/>
              <a:defRPr sz="1800" b="1" i="0" u="none" strike="noStrike" cap="none" spc="0" baseline="0">
                <a:ln>
                  <a:noFill/>
                </a:ln>
                <a:solidFill>
                  <a:schemeClr val="tx1"/>
                </a:solidFill>
                <a:uFillTx/>
                <a:latin typeface="Century Gothic" panose="020B0502020202020204" pitchFamily="34" charset="0"/>
                <a:ea typeface="+mj-ea"/>
                <a:cs typeface="+mj-cs"/>
                <a:sym typeface="Calibri"/>
              </a:defRPr>
            </a:lvl2pPr>
            <a:lvl3pPr marL="1234440" marR="0" indent="-320040" algn="l" defTabSz="914400" rtl="0" eaLnBrk="1" latinLnBrk="0" hangingPunct="1">
              <a:lnSpc>
                <a:spcPct val="90000"/>
              </a:lnSpc>
              <a:spcBef>
                <a:spcPts val="1000"/>
              </a:spcBef>
              <a:spcAft>
                <a:spcPts val="0"/>
              </a:spcAft>
              <a:buClrTx/>
              <a:buSzPct val="100000"/>
              <a:buFont typeface="Arial"/>
              <a:buChar char="•"/>
              <a:tabLst/>
              <a:defRPr sz="1800" b="1" i="0" u="none" strike="noStrike" cap="none" spc="0" baseline="0">
                <a:ln>
                  <a:noFill/>
                </a:ln>
                <a:solidFill>
                  <a:schemeClr val="tx1"/>
                </a:solidFill>
                <a:uFillTx/>
                <a:latin typeface="Century Gothic" panose="020B0502020202020204" pitchFamily="34" charset="0"/>
                <a:ea typeface="+mj-ea"/>
                <a:cs typeface="+mj-cs"/>
                <a:sym typeface="Calibri"/>
              </a:defRPr>
            </a:lvl3pPr>
            <a:lvl4pPr marL="1727200" marR="0" indent="-355600" algn="l" defTabSz="914400" rtl="0" eaLnBrk="1" latinLnBrk="0" hangingPunct="1">
              <a:lnSpc>
                <a:spcPct val="90000"/>
              </a:lnSpc>
              <a:spcBef>
                <a:spcPts val="1000"/>
              </a:spcBef>
              <a:spcAft>
                <a:spcPts val="0"/>
              </a:spcAft>
              <a:buClrTx/>
              <a:buSzPct val="100000"/>
              <a:buFont typeface="Arial"/>
              <a:buChar char="•"/>
              <a:tabLst/>
              <a:defRPr sz="1800" b="1" i="0" u="none" strike="noStrike" cap="none" spc="0" baseline="0">
                <a:ln>
                  <a:noFill/>
                </a:ln>
                <a:solidFill>
                  <a:schemeClr val="tx1"/>
                </a:solidFill>
                <a:uFillTx/>
                <a:latin typeface="Century Gothic" panose="020B0502020202020204" pitchFamily="34" charset="0"/>
                <a:ea typeface="+mj-ea"/>
                <a:cs typeface="+mj-cs"/>
                <a:sym typeface="Calibri"/>
              </a:defRPr>
            </a:lvl4pPr>
            <a:lvl5pPr marL="2184400" marR="0" indent="-355600" algn="l" defTabSz="914400" rtl="0" eaLnBrk="1" latinLnBrk="0" hangingPunct="1">
              <a:lnSpc>
                <a:spcPct val="90000"/>
              </a:lnSpc>
              <a:spcBef>
                <a:spcPts val="1000"/>
              </a:spcBef>
              <a:spcAft>
                <a:spcPts val="0"/>
              </a:spcAft>
              <a:buClrTx/>
              <a:buSzPct val="100000"/>
              <a:buFont typeface="Arial"/>
              <a:buChar char="•"/>
              <a:tabLst/>
              <a:defRPr sz="1800" b="1" i="0" u="none" strike="noStrike" cap="none" spc="0" baseline="0">
                <a:ln>
                  <a:noFill/>
                </a:ln>
                <a:solidFill>
                  <a:schemeClr val="tx1"/>
                </a:solidFill>
                <a:uFillTx/>
                <a:latin typeface="Century Gothic" panose="020B0502020202020204" pitchFamily="34" charset="0"/>
                <a:ea typeface="+mj-ea"/>
                <a:cs typeface="+mj-cs"/>
                <a:sym typeface="Calibri"/>
              </a:defRPr>
            </a:lvl5pPr>
            <a:lvl6pPr marL="26416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6pPr>
            <a:lvl7pPr marL="30988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7pPr>
            <a:lvl8pPr marL="35560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8pPr>
            <a:lvl9pPr marL="4013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9pPr>
          </a:lstStyle>
          <a:p>
            <a:pPr algn="ctr">
              <a:lnSpc>
                <a:spcPct val="100000"/>
              </a:lnSpc>
              <a:spcBef>
                <a:spcPts val="0"/>
              </a:spcBef>
            </a:pPr>
            <a:r>
              <a:rPr lang="en-US" sz="1600">
                <a:solidFill>
                  <a:schemeClr val="tx1"/>
                </a:solidFill>
              </a:rPr>
              <a:t>Irina Prentice</a:t>
            </a:r>
          </a:p>
          <a:p>
            <a:pPr algn="ctr">
              <a:spcBef>
                <a:spcPts val="0"/>
              </a:spcBef>
            </a:pPr>
            <a:r>
              <a:rPr lang="en-US" sz="1600">
                <a:solidFill>
                  <a:schemeClr val="tx1"/>
                </a:solidFill>
              </a:rPr>
              <a:t>Comms and Partnership Director</a:t>
            </a:r>
          </a:p>
        </p:txBody>
      </p:sp>
      <p:sp>
        <p:nvSpPr>
          <p:cNvPr id="14" name="Text Placeholder 3">
            <a:extLst>
              <a:ext uri="{FF2B5EF4-FFF2-40B4-BE49-F238E27FC236}">
                <a16:creationId xmlns:a16="http://schemas.microsoft.com/office/drawing/2014/main" id="{262B2C18-8548-F64E-9743-F21C5A354347}"/>
              </a:ext>
            </a:extLst>
          </p:cNvPr>
          <p:cNvSpPr txBox="1">
            <a:spLocks/>
          </p:cNvSpPr>
          <p:nvPr userDrawn="1"/>
        </p:nvSpPr>
        <p:spPr>
          <a:xfrm>
            <a:off x="2260124" y="5883834"/>
            <a:ext cx="1978998" cy="656207"/>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lvl1pPr marL="0" marR="0" indent="0" algn="l" defTabSz="914400" rtl="0" eaLnBrk="1" latinLnBrk="0" hangingPunct="1">
              <a:lnSpc>
                <a:spcPct val="120000"/>
              </a:lnSpc>
              <a:spcBef>
                <a:spcPts val="1000"/>
              </a:spcBef>
              <a:spcAft>
                <a:spcPts val="0"/>
              </a:spcAft>
              <a:buClrTx/>
              <a:buSzPct val="100000"/>
              <a:buFont typeface="Arial"/>
              <a:buNone/>
              <a:tabLst/>
              <a:defRPr sz="2000" b="0" i="0" u="none" strike="noStrike" cap="none" spc="0" baseline="0">
                <a:ln>
                  <a:noFill/>
                </a:ln>
                <a:solidFill>
                  <a:schemeClr val="bg1"/>
                </a:solidFill>
                <a:uFillTx/>
                <a:latin typeface="Century Gothic" panose="020B0502020202020204" pitchFamily="34" charset="0"/>
                <a:ea typeface="+mj-ea"/>
                <a:cs typeface="+mj-cs"/>
                <a:sym typeface="Calibri"/>
              </a:defRPr>
            </a:lvl1pPr>
            <a:lvl2pPr marL="723900" marR="0" indent="-266700" algn="l" defTabSz="914400" rtl="0" eaLnBrk="1" latinLnBrk="0" hangingPunct="1">
              <a:lnSpc>
                <a:spcPct val="90000"/>
              </a:lnSpc>
              <a:spcBef>
                <a:spcPts val="1000"/>
              </a:spcBef>
              <a:spcAft>
                <a:spcPts val="0"/>
              </a:spcAft>
              <a:buClrTx/>
              <a:buSzPct val="100000"/>
              <a:buFont typeface="Arial"/>
              <a:buChar char="•"/>
              <a:tabLst/>
              <a:defRPr sz="1800" b="1" i="0" u="none" strike="noStrike" cap="none" spc="0" baseline="0">
                <a:ln>
                  <a:noFill/>
                </a:ln>
                <a:solidFill>
                  <a:schemeClr val="tx1"/>
                </a:solidFill>
                <a:uFillTx/>
                <a:latin typeface="Century Gothic" panose="020B0502020202020204" pitchFamily="34" charset="0"/>
                <a:ea typeface="+mj-ea"/>
                <a:cs typeface="+mj-cs"/>
                <a:sym typeface="Calibri"/>
              </a:defRPr>
            </a:lvl2pPr>
            <a:lvl3pPr marL="1234440" marR="0" indent="-320040" algn="l" defTabSz="914400" rtl="0" eaLnBrk="1" latinLnBrk="0" hangingPunct="1">
              <a:lnSpc>
                <a:spcPct val="90000"/>
              </a:lnSpc>
              <a:spcBef>
                <a:spcPts val="1000"/>
              </a:spcBef>
              <a:spcAft>
                <a:spcPts val="0"/>
              </a:spcAft>
              <a:buClrTx/>
              <a:buSzPct val="100000"/>
              <a:buFont typeface="Arial"/>
              <a:buChar char="•"/>
              <a:tabLst/>
              <a:defRPr sz="1800" b="1" i="0" u="none" strike="noStrike" cap="none" spc="0" baseline="0">
                <a:ln>
                  <a:noFill/>
                </a:ln>
                <a:solidFill>
                  <a:schemeClr val="tx1"/>
                </a:solidFill>
                <a:uFillTx/>
                <a:latin typeface="Century Gothic" panose="020B0502020202020204" pitchFamily="34" charset="0"/>
                <a:ea typeface="+mj-ea"/>
                <a:cs typeface="+mj-cs"/>
                <a:sym typeface="Calibri"/>
              </a:defRPr>
            </a:lvl3pPr>
            <a:lvl4pPr marL="1727200" marR="0" indent="-355600" algn="l" defTabSz="914400" rtl="0" eaLnBrk="1" latinLnBrk="0" hangingPunct="1">
              <a:lnSpc>
                <a:spcPct val="90000"/>
              </a:lnSpc>
              <a:spcBef>
                <a:spcPts val="1000"/>
              </a:spcBef>
              <a:spcAft>
                <a:spcPts val="0"/>
              </a:spcAft>
              <a:buClrTx/>
              <a:buSzPct val="100000"/>
              <a:buFont typeface="Arial"/>
              <a:buChar char="•"/>
              <a:tabLst/>
              <a:defRPr sz="1800" b="1" i="0" u="none" strike="noStrike" cap="none" spc="0" baseline="0">
                <a:ln>
                  <a:noFill/>
                </a:ln>
                <a:solidFill>
                  <a:schemeClr val="tx1"/>
                </a:solidFill>
                <a:uFillTx/>
                <a:latin typeface="Century Gothic" panose="020B0502020202020204" pitchFamily="34" charset="0"/>
                <a:ea typeface="+mj-ea"/>
                <a:cs typeface="+mj-cs"/>
                <a:sym typeface="Calibri"/>
              </a:defRPr>
            </a:lvl4pPr>
            <a:lvl5pPr marL="2184400" marR="0" indent="-355600" algn="l" defTabSz="914400" rtl="0" eaLnBrk="1" latinLnBrk="0" hangingPunct="1">
              <a:lnSpc>
                <a:spcPct val="90000"/>
              </a:lnSpc>
              <a:spcBef>
                <a:spcPts val="1000"/>
              </a:spcBef>
              <a:spcAft>
                <a:spcPts val="0"/>
              </a:spcAft>
              <a:buClrTx/>
              <a:buSzPct val="100000"/>
              <a:buFont typeface="Arial"/>
              <a:buChar char="•"/>
              <a:tabLst/>
              <a:defRPr sz="1800" b="1" i="0" u="none" strike="noStrike" cap="none" spc="0" baseline="0">
                <a:ln>
                  <a:noFill/>
                </a:ln>
                <a:solidFill>
                  <a:schemeClr val="tx1"/>
                </a:solidFill>
                <a:uFillTx/>
                <a:latin typeface="Century Gothic" panose="020B0502020202020204" pitchFamily="34" charset="0"/>
                <a:ea typeface="+mj-ea"/>
                <a:cs typeface="+mj-cs"/>
                <a:sym typeface="Calibri"/>
              </a:defRPr>
            </a:lvl5pPr>
            <a:lvl6pPr marL="26416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6pPr>
            <a:lvl7pPr marL="30988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7pPr>
            <a:lvl8pPr marL="35560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8pPr>
            <a:lvl9pPr marL="4013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9pPr>
          </a:lstStyle>
          <a:p>
            <a:pPr algn="ctr">
              <a:lnSpc>
                <a:spcPct val="100000"/>
              </a:lnSpc>
              <a:spcBef>
                <a:spcPts val="0"/>
              </a:spcBef>
            </a:pPr>
            <a:r>
              <a:rPr lang="en-US" sz="1600">
                <a:solidFill>
                  <a:schemeClr val="tx1"/>
                </a:solidFill>
              </a:rPr>
              <a:t>Carlton Brady</a:t>
            </a:r>
          </a:p>
          <a:p>
            <a:pPr algn="ctr">
              <a:lnSpc>
                <a:spcPct val="100000"/>
              </a:lnSpc>
              <a:spcBef>
                <a:spcPts val="0"/>
              </a:spcBef>
            </a:pPr>
            <a:r>
              <a:rPr lang="en-US" sz="1600">
                <a:solidFill>
                  <a:schemeClr val="tx1"/>
                </a:solidFill>
              </a:rPr>
              <a:t>Learning Designer</a:t>
            </a:r>
          </a:p>
        </p:txBody>
      </p:sp>
      <p:sp>
        <p:nvSpPr>
          <p:cNvPr id="15" name="Text Placeholder 3">
            <a:extLst>
              <a:ext uri="{FF2B5EF4-FFF2-40B4-BE49-F238E27FC236}">
                <a16:creationId xmlns:a16="http://schemas.microsoft.com/office/drawing/2014/main" id="{DC2140B6-C6B3-8A40-80E9-0F68292B4A1B}"/>
              </a:ext>
            </a:extLst>
          </p:cNvPr>
          <p:cNvSpPr txBox="1">
            <a:spLocks/>
          </p:cNvSpPr>
          <p:nvPr userDrawn="1"/>
        </p:nvSpPr>
        <p:spPr>
          <a:xfrm>
            <a:off x="5106501" y="5883834"/>
            <a:ext cx="1978998" cy="656207"/>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lvl1pPr marL="0" marR="0" indent="0" algn="l" defTabSz="914400" rtl="0" eaLnBrk="1" latinLnBrk="0" hangingPunct="1">
              <a:lnSpc>
                <a:spcPct val="120000"/>
              </a:lnSpc>
              <a:spcBef>
                <a:spcPts val="1000"/>
              </a:spcBef>
              <a:spcAft>
                <a:spcPts val="0"/>
              </a:spcAft>
              <a:buClrTx/>
              <a:buSzPct val="100000"/>
              <a:buFont typeface="Arial"/>
              <a:buNone/>
              <a:tabLst/>
              <a:defRPr sz="2000" b="0" i="0" u="none" strike="noStrike" cap="none" spc="0" baseline="0">
                <a:ln>
                  <a:noFill/>
                </a:ln>
                <a:solidFill>
                  <a:schemeClr val="bg1"/>
                </a:solidFill>
                <a:uFillTx/>
                <a:latin typeface="Century Gothic" panose="020B0502020202020204" pitchFamily="34" charset="0"/>
                <a:ea typeface="+mj-ea"/>
                <a:cs typeface="+mj-cs"/>
                <a:sym typeface="Calibri"/>
              </a:defRPr>
            </a:lvl1pPr>
            <a:lvl2pPr marL="723900" marR="0" indent="-266700" algn="l" defTabSz="914400" rtl="0" eaLnBrk="1" latinLnBrk="0" hangingPunct="1">
              <a:lnSpc>
                <a:spcPct val="90000"/>
              </a:lnSpc>
              <a:spcBef>
                <a:spcPts val="1000"/>
              </a:spcBef>
              <a:spcAft>
                <a:spcPts val="0"/>
              </a:spcAft>
              <a:buClrTx/>
              <a:buSzPct val="100000"/>
              <a:buFont typeface="Arial"/>
              <a:buChar char="•"/>
              <a:tabLst/>
              <a:defRPr sz="1800" b="1" i="0" u="none" strike="noStrike" cap="none" spc="0" baseline="0">
                <a:ln>
                  <a:noFill/>
                </a:ln>
                <a:solidFill>
                  <a:schemeClr val="tx1"/>
                </a:solidFill>
                <a:uFillTx/>
                <a:latin typeface="Century Gothic" panose="020B0502020202020204" pitchFamily="34" charset="0"/>
                <a:ea typeface="+mj-ea"/>
                <a:cs typeface="+mj-cs"/>
                <a:sym typeface="Calibri"/>
              </a:defRPr>
            </a:lvl2pPr>
            <a:lvl3pPr marL="1234440" marR="0" indent="-320040" algn="l" defTabSz="914400" rtl="0" eaLnBrk="1" latinLnBrk="0" hangingPunct="1">
              <a:lnSpc>
                <a:spcPct val="90000"/>
              </a:lnSpc>
              <a:spcBef>
                <a:spcPts val="1000"/>
              </a:spcBef>
              <a:spcAft>
                <a:spcPts val="0"/>
              </a:spcAft>
              <a:buClrTx/>
              <a:buSzPct val="100000"/>
              <a:buFont typeface="Arial"/>
              <a:buChar char="•"/>
              <a:tabLst/>
              <a:defRPr sz="1800" b="1" i="0" u="none" strike="noStrike" cap="none" spc="0" baseline="0">
                <a:ln>
                  <a:noFill/>
                </a:ln>
                <a:solidFill>
                  <a:schemeClr val="tx1"/>
                </a:solidFill>
                <a:uFillTx/>
                <a:latin typeface="Century Gothic" panose="020B0502020202020204" pitchFamily="34" charset="0"/>
                <a:ea typeface="+mj-ea"/>
                <a:cs typeface="+mj-cs"/>
                <a:sym typeface="Calibri"/>
              </a:defRPr>
            </a:lvl3pPr>
            <a:lvl4pPr marL="1727200" marR="0" indent="-355600" algn="l" defTabSz="914400" rtl="0" eaLnBrk="1" latinLnBrk="0" hangingPunct="1">
              <a:lnSpc>
                <a:spcPct val="90000"/>
              </a:lnSpc>
              <a:spcBef>
                <a:spcPts val="1000"/>
              </a:spcBef>
              <a:spcAft>
                <a:spcPts val="0"/>
              </a:spcAft>
              <a:buClrTx/>
              <a:buSzPct val="100000"/>
              <a:buFont typeface="Arial"/>
              <a:buChar char="•"/>
              <a:tabLst/>
              <a:defRPr sz="1800" b="1" i="0" u="none" strike="noStrike" cap="none" spc="0" baseline="0">
                <a:ln>
                  <a:noFill/>
                </a:ln>
                <a:solidFill>
                  <a:schemeClr val="tx1"/>
                </a:solidFill>
                <a:uFillTx/>
                <a:latin typeface="Century Gothic" panose="020B0502020202020204" pitchFamily="34" charset="0"/>
                <a:ea typeface="+mj-ea"/>
                <a:cs typeface="+mj-cs"/>
                <a:sym typeface="Calibri"/>
              </a:defRPr>
            </a:lvl4pPr>
            <a:lvl5pPr marL="2184400" marR="0" indent="-355600" algn="l" defTabSz="914400" rtl="0" eaLnBrk="1" latinLnBrk="0" hangingPunct="1">
              <a:lnSpc>
                <a:spcPct val="90000"/>
              </a:lnSpc>
              <a:spcBef>
                <a:spcPts val="1000"/>
              </a:spcBef>
              <a:spcAft>
                <a:spcPts val="0"/>
              </a:spcAft>
              <a:buClrTx/>
              <a:buSzPct val="100000"/>
              <a:buFont typeface="Arial"/>
              <a:buChar char="•"/>
              <a:tabLst/>
              <a:defRPr sz="1800" b="1" i="0" u="none" strike="noStrike" cap="none" spc="0" baseline="0">
                <a:ln>
                  <a:noFill/>
                </a:ln>
                <a:solidFill>
                  <a:schemeClr val="tx1"/>
                </a:solidFill>
                <a:uFillTx/>
                <a:latin typeface="Century Gothic" panose="020B0502020202020204" pitchFamily="34" charset="0"/>
                <a:ea typeface="+mj-ea"/>
                <a:cs typeface="+mj-cs"/>
                <a:sym typeface="Calibri"/>
              </a:defRPr>
            </a:lvl5pPr>
            <a:lvl6pPr marL="26416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6pPr>
            <a:lvl7pPr marL="30988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7pPr>
            <a:lvl8pPr marL="35560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8pPr>
            <a:lvl9pPr marL="4013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9pPr>
          </a:lstStyle>
          <a:p>
            <a:pPr algn="ctr">
              <a:lnSpc>
                <a:spcPct val="100000"/>
              </a:lnSpc>
              <a:spcBef>
                <a:spcPts val="0"/>
              </a:spcBef>
            </a:pPr>
            <a:r>
              <a:rPr lang="en-US" sz="1600">
                <a:solidFill>
                  <a:schemeClr val="tx1"/>
                </a:solidFill>
              </a:rPr>
              <a:t>Simeon Goodwin</a:t>
            </a:r>
          </a:p>
          <a:p>
            <a:pPr algn="ctr">
              <a:spcBef>
                <a:spcPts val="0"/>
              </a:spcBef>
            </a:pPr>
            <a:r>
              <a:rPr lang="en-US" sz="1600">
                <a:solidFill>
                  <a:schemeClr val="tx1"/>
                </a:solidFill>
              </a:rPr>
              <a:t>Digital Producer</a:t>
            </a:r>
          </a:p>
        </p:txBody>
      </p:sp>
      <p:sp>
        <p:nvSpPr>
          <p:cNvPr id="16" name="Text Placeholder 3">
            <a:extLst>
              <a:ext uri="{FF2B5EF4-FFF2-40B4-BE49-F238E27FC236}">
                <a16:creationId xmlns:a16="http://schemas.microsoft.com/office/drawing/2014/main" id="{444FD1C9-3397-E045-BB20-DAC61ABAAB10}"/>
              </a:ext>
            </a:extLst>
          </p:cNvPr>
          <p:cNvSpPr txBox="1">
            <a:spLocks/>
          </p:cNvSpPr>
          <p:nvPr userDrawn="1"/>
        </p:nvSpPr>
        <p:spPr>
          <a:xfrm>
            <a:off x="7946662" y="5883834"/>
            <a:ext cx="1978998" cy="656207"/>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lvl1pPr marL="0" marR="0" indent="0" algn="l" defTabSz="914400" rtl="0" eaLnBrk="1" latinLnBrk="0" hangingPunct="1">
              <a:lnSpc>
                <a:spcPct val="120000"/>
              </a:lnSpc>
              <a:spcBef>
                <a:spcPts val="1000"/>
              </a:spcBef>
              <a:spcAft>
                <a:spcPts val="0"/>
              </a:spcAft>
              <a:buClrTx/>
              <a:buSzPct val="100000"/>
              <a:buFont typeface="Arial"/>
              <a:buNone/>
              <a:tabLst/>
              <a:defRPr sz="2000" b="0" i="0" u="none" strike="noStrike" cap="none" spc="0" baseline="0">
                <a:ln>
                  <a:noFill/>
                </a:ln>
                <a:solidFill>
                  <a:schemeClr val="bg1"/>
                </a:solidFill>
                <a:uFillTx/>
                <a:latin typeface="Century Gothic" panose="020B0502020202020204" pitchFamily="34" charset="0"/>
                <a:ea typeface="+mj-ea"/>
                <a:cs typeface="+mj-cs"/>
                <a:sym typeface="Calibri"/>
              </a:defRPr>
            </a:lvl1pPr>
            <a:lvl2pPr marL="723900" marR="0" indent="-266700" algn="l" defTabSz="914400" rtl="0" eaLnBrk="1" latinLnBrk="0" hangingPunct="1">
              <a:lnSpc>
                <a:spcPct val="90000"/>
              </a:lnSpc>
              <a:spcBef>
                <a:spcPts val="1000"/>
              </a:spcBef>
              <a:spcAft>
                <a:spcPts val="0"/>
              </a:spcAft>
              <a:buClrTx/>
              <a:buSzPct val="100000"/>
              <a:buFont typeface="Arial"/>
              <a:buChar char="•"/>
              <a:tabLst/>
              <a:defRPr sz="1800" b="1" i="0" u="none" strike="noStrike" cap="none" spc="0" baseline="0">
                <a:ln>
                  <a:noFill/>
                </a:ln>
                <a:solidFill>
                  <a:schemeClr val="tx1"/>
                </a:solidFill>
                <a:uFillTx/>
                <a:latin typeface="Century Gothic" panose="020B0502020202020204" pitchFamily="34" charset="0"/>
                <a:ea typeface="+mj-ea"/>
                <a:cs typeface="+mj-cs"/>
                <a:sym typeface="Calibri"/>
              </a:defRPr>
            </a:lvl2pPr>
            <a:lvl3pPr marL="1234440" marR="0" indent="-320040" algn="l" defTabSz="914400" rtl="0" eaLnBrk="1" latinLnBrk="0" hangingPunct="1">
              <a:lnSpc>
                <a:spcPct val="90000"/>
              </a:lnSpc>
              <a:spcBef>
                <a:spcPts val="1000"/>
              </a:spcBef>
              <a:spcAft>
                <a:spcPts val="0"/>
              </a:spcAft>
              <a:buClrTx/>
              <a:buSzPct val="100000"/>
              <a:buFont typeface="Arial"/>
              <a:buChar char="•"/>
              <a:tabLst/>
              <a:defRPr sz="1800" b="1" i="0" u="none" strike="noStrike" cap="none" spc="0" baseline="0">
                <a:ln>
                  <a:noFill/>
                </a:ln>
                <a:solidFill>
                  <a:schemeClr val="tx1"/>
                </a:solidFill>
                <a:uFillTx/>
                <a:latin typeface="Century Gothic" panose="020B0502020202020204" pitchFamily="34" charset="0"/>
                <a:ea typeface="+mj-ea"/>
                <a:cs typeface="+mj-cs"/>
                <a:sym typeface="Calibri"/>
              </a:defRPr>
            </a:lvl3pPr>
            <a:lvl4pPr marL="1727200" marR="0" indent="-355600" algn="l" defTabSz="914400" rtl="0" eaLnBrk="1" latinLnBrk="0" hangingPunct="1">
              <a:lnSpc>
                <a:spcPct val="90000"/>
              </a:lnSpc>
              <a:spcBef>
                <a:spcPts val="1000"/>
              </a:spcBef>
              <a:spcAft>
                <a:spcPts val="0"/>
              </a:spcAft>
              <a:buClrTx/>
              <a:buSzPct val="100000"/>
              <a:buFont typeface="Arial"/>
              <a:buChar char="•"/>
              <a:tabLst/>
              <a:defRPr sz="1800" b="1" i="0" u="none" strike="noStrike" cap="none" spc="0" baseline="0">
                <a:ln>
                  <a:noFill/>
                </a:ln>
                <a:solidFill>
                  <a:schemeClr val="tx1"/>
                </a:solidFill>
                <a:uFillTx/>
                <a:latin typeface="Century Gothic" panose="020B0502020202020204" pitchFamily="34" charset="0"/>
                <a:ea typeface="+mj-ea"/>
                <a:cs typeface="+mj-cs"/>
                <a:sym typeface="Calibri"/>
              </a:defRPr>
            </a:lvl4pPr>
            <a:lvl5pPr marL="2184400" marR="0" indent="-355600" algn="l" defTabSz="914400" rtl="0" eaLnBrk="1" latinLnBrk="0" hangingPunct="1">
              <a:lnSpc>
                <a:spcPct val="90000"/>
              </a:lnSpc>
              <a:spcBef>
                <a:spcPts val="1000"/>
              </a:spcBef>
              <a:spcAft>
                <a:spcPts val="0"/>
              </a:spcAft>
              <a:buClrTx/>
              <a:buSzPct val="100000"/>
              <a:buFont typeface="Arial"/>
              <a:buChar char="•"/>
              <a:tabLst/>
              <a:defRPr sz="1800" b="1" i="0" u="none" strike="noStrike" cap="none" spc="0" baseline="0">
                <a:ln>
                  <a:noFill/>
                </a:ln>
                <a:solidFill>
                  <a:schemeClr val="tx1"/>
                </a:solidFill>
                <a:uFillTx/>
                <a:latin typeface="Century Gothic" panose="020B0502020202020204" pitchFamily="34" charset="0"/>
                <a:ea typeface="+mj-ea"/>
                <a:cs typeface="+mj-cs"/>
                <a:sym typeface="Calibri"/>
              </a:defRPr>
            </a:lvl5pPr>
            <a:lvl6pPr marL="26416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6pPr>
            <a:lvl7pPr marL="30988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7pPr>
            <a:lvl8pPr marL="35560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8pPr>
            <a:lvl9pPr marL="4013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9pPr>
          </a:lstStyle>
          <a:p>
            <a:pPr algn="ctr">
              <a:lnSpc>
                <a:spcPct val="100000"/>
              </a:lnSpc>
              <a:spcBef>
                <a:spcPts val="0"/>
              </a:spcBef>
            </a:pPr>
            <a:r>
              <a:rPr lang="en-US" sz="1600">
                <a:solidFill>
                  <a:schemeClr val="tx1"/>
                </a:solidFill>
              </a:rPr>
              <a:t>Vona Roberta</a:t>
            </a:r>
          </a:p>
          <a:p>
            <a:pPr algn="ctr">
              <a:spcBef>
                <a:spcPts val="0"/>
              </a:spcBef>
            </a:pPr>
            <a:r>
              <a:rPr lang="en-US" sz="1600">
                <a:solidFill>
                  <a:schemeClr val="tx1"/>
                </a:solidFill>
              </a:rPr>
              <a:t>Comms Assistant</a:t>
            </a:r>
          </a:p>
        </p:txBody>
      </p:sp>
      <p:sp>
        <p:nvSpPr>
          <p:cNvPr id="23" name="Oval 22">
            <a:extLst>
              <a:ext uri="{FF2B5EF4-FFF2-40B4-BE49-F238E27FC236}">
                <a16:creationId xmlns:a16="http://schemas.microsoft.com/office/drawing/2014/main" id="{6740FD84-9860-8E4C-9A9D-D0AD6AEF6E29}"/>
              </a:ext>
            </a:extLst>
          </p:cNvPr>
          <p:cNvSpPr/>
          <p:nvPr userDrawn="1"/>
        </p:nvSpPr>
        <p:spPr>
          <a:xfrm>
            <a:off x="2351088" y="1646690"/>
            <a:ext cx="1797070" cy="1797070"/>
          </a:xfrm>
          <a:prstGeom prst="ellipse">
            <a:avLst/>
          </a:prstGeom>
          <a:blipFill>
            <a:blip r:embed="rId2" cstate="email">
              <a:extLst>
                <a:ext uri="{28A0092B-C50C-407E-A947-70E740481C1C}">
                  <a14:useLocalDpi xmlns:a14="http://schemas.microsoft.com/office/drawing/2010/main"/>
                </a:ext>
              </a:extLst>
            </a:blip>
            <a:stretch>
              <a:fillRect/>
            </a:stretch>
          </a:blip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27" name="Oval 26">
            <a:extLst>
              <a:ext uri="{FF2B5EF4-FFF2-40B4-BE49-F238E27FC236}">
                <a16:creationId xmlns:a16="http://schemas.microsoft.com/office/drawing/2014/main" id="{C710DF6B-754B-2746-9865-488D50B69031}"/>
              </a:ext>
            </a:extLst>
          </p:cNvPr>
          <p:cNvSpPr/>
          <p:nvPr userDrawn="1"/>
        </p:nvSpPr>
        <p:spPr>
          <a:xfrm>
            <a:off x="5197465" y="1646690"/>
            <a:ext cx="1797070" cy="1797070"/>
          </a:xfrm>
          <a:prstGeom prst="ellipse">
            <a:avLst/>
          </a:prstGeom>
          <a:blipFill dpi="0" rotWithShape="1">
            <a:blip r:embed="rId3" cstate="email">
              <a:graysc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28" name="Oval 27">
            <a:extLst>
              <a:ext uri="{FF2B5EF4-FFF2-40B4-BE49-F238E27FC236}">
                <a16:creationId xmlns:a16="http://schemas.microsoft.com/office/drawing/2014/main" id="{7306C38C-5A7A-B44D-8245-90AE410A0AAA}"/>
              </a:ext>
            </a:extLst>
          </p:cNvPr>
          <p:cNvSpPr/>
          <p:nvPr userDrawn="1"/>
        </p:nvSpPr>
        <p:spPr>
          <a:xfrm>
            <a:off x="8037626" y="1646690"/>
            <a:ext cx="1797070" cy="1797070"/>
          </a:xfrm>
          <a:prstGeom prst="ellipse">
            <a:avLst/>
          </a:prstGeom>
          <a:blipFill>
            <a:blip r:embed="rId4" cstate="email">
              <a:grayscl/>
              <a:extLst>
                <a:ext uri="{28A0092B-C50C-407E-A947-70E740481C1C}">
                  <a14:useLocalDpi xmlns:a14="http://schemas.microsoft.com/office/drawing/2010/main"/>
                </a:ext>
              </a:extLst>
            </a:blip>
            <a:stretch>
              <a:fillRect/>
            </a:stretch>
          </a:blip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29" name="Oval 28">
            <a:extLst>
              <a:ext uri="{FF2B5EF4-FFF2-40B4-BE49-F238E27FC236}">
                <a16:creationId xmlns:a16="http://schemas.microsoft.com/office/drawing/2014/main" id="{042B4265-40E7-6642-8689-F290B2F19C97}"/>
              </a:ext>
            </a:extLst>
          </p:cNvPr>
          <p:cNvSpPr/>
          <p:nvPr userDrawn="1"/>
        </p:nvSpPr>
        <p:spPr>
          <a:xfrm>
            <a:off x="2351088" y="4125485"/>
            <a:ext cx="1797070" cy="1797070"/>
          </a:xfrm>
          <a:prstGeom prst="ellipse">
            <a:avLst/>
          </a:prstGeom>
          <a:blipFill>
            <a:blip r:embed="rId5" cstate="email">
              <a:grayscl/>
              <a:extLst>
                <a:ext uri="{28A0092B-C50C-407E-A947-70E740481C1C}">
                  <a14:useLocalDpi xmlns:a14="http://schemas.microsoft.com/office/drawing/2010/main"/>
                </a:ext>
              </a:extLst>
            </a:blip>
            <a:stretch>
              <a:fillRect/>
            </a:stretch>
          </a:blip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30" name="Oval 29">
            <a:extLst>
              <a:ext uri="{FF2B5EF4-FFF2-40B4-BE49-F238E27FC236}">
                <a16:creationId xmlns:a16="http://schemas.microsoft.com/office/drawing/2014/main" id="{EFBDB2F9-F244-9F4D-8FC7-78C1568986B7}"/>
              </a:ext>
            </a:extLst>
          </p:cNvPr>
          <p:cNvSpPr/>
          <p:nvPr userDrawn="1"/>
        </p:nvSpPr>
        <p:spPr>
          <a:xfrm>
            <a:off x="5197465" y="4125485"/>
            <a:ext cx="1797070" cy="1800000"/>
          </a:xfrm>
          <a:prstGeom prst="ellipse">
            <a:avLst/>
          </a:prstGeom>
          <a:blipFill dpi="0" rotWithShape="1">
            <a:blip r:embed="rId6"/>
            <a:srcRect/>
            <a:stretch>
              <a:fillRect/>
            </a:stretch>
          </a:blip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31" name="Oval 30">
            <a:extLst>
              <a:ext uri="{FF2B5EF4-FFF2-40B4-BE49-F238E27FC236}">
                <a16:creationId xmlns:a16="http://schemas.microsoft.com/office/drawing/2014/main" id="{2A770447-0F84-1B49-B7AA-FAEFC0652577}"/>
              </a:ext>
            </a:extLst>
          </p:cNvPr>
          <p:cNvSpPr/>
          <p:nvPr userDrawn="1"/>
        </p:nvSpPr>
        <p:spPr>
          <a:xfrm>
            <a:off x="8037626" y="4125485"/>
            <a:ext cx="1797070" cy="1797070"/>
          </a:xfrm>
          <a:prstGeom prst="ellipse">
            <a:avLst/>
          </a:prstGeom>
          <a:blipFill>
            <a:blip r:embed="rId7">
              <a:grayscl/>
            </a:blip>
            <a:stretch>
              <a:fillRect/>
            </a:stretch>
          </a:blip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32" name="Text Placeholder 3">
            <a:extLst>
              <a:ext uri="{FF2B5EF4-FFF2-40B4-BE49-F238E27FC236}">
                <a16:creationId xmlns:a16="http://schemas.microsoft.com/office/drawing/2014/main" id="{0A2E7B88-422E-0747-8948-DB625F3965CB}"/>
              </a:ext>
            </a:extLst>
          </p:cNvPr>
          <p:cNvSpPr txBox="1">
            <a:spLocks/>
          </p:cNvSpPr>
          <p:nvPr userDrawn="1"/>
        </p:nvSpPr>
        <p:spPr>
          <a:xfrm>
            <a:off x="1708593" y="3432743"/>
            <a:ext cx="3081390" cy="656207"/>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lvl1pPr marL="0" marR="0" indent="0" algn="l" defTabSz="914400" rtl="0" eaLnBrk="1" latinLnBrk="0" hangingPunct="1">
              <a:lnSpc>
                <a:spcPct val="120000"/>
              </a:lnSpc>
              <a:spcBef>
                <a:spcPts val="1000"/>
              </a:spcBef>
              <a:spcAft>
                <a:spcPts val="0"/>
              </a:spcAft>
              <a:buClrTx/>
              <a:buSzPct val="100000"/>
              <a:buFont typeface="Arial"/>
              <a:buNone/>
              <a:tabLst/>
              <a:defRPr sz="2000" b="0" i="0" u="none" strike="noStrike" cap="none" spc="0" baseline="0">
                <a:ln>
                  <a:noFill/>
                </a:ln>
                <a:solidFill>
                  <a:schemeClr val="bg1"/>
                </a:solidFill>
                <a:uFillTx/>
                <a:latin typeface="Century Gothic" panose="020B0502020202020204" pitchFamily="34" charset="0"/>
                <a:ea typeface="+mj-ea"/>
                <a:cs typeface="+mj-cs"/>
                <a:sym typeface="Calibri"/>
              </a:defRPr>
            </a:lvl1pPr>
            <a:lvl2pPr marL="723900" marR="0" indent="-266700" algn="l" defTabSz="914400" rtl="0" eaLnBrk="1" latinLnBrk="0" hangingPunct="1">
              <a:lnSpc>
                <a:spcPct val="90000"/>
              </a:lnSpc>
              <a:spcBef>
                <a:spcPts val="1000"/>
              </a:spcBef>
              <a:spcAft>
                <a:spcPts val="0"/>
              </a:spcAft>
              <a:buClrTx/>
              <a:buSzPct val="100000"/>
              <a:buFont typeface="Arial"/>
              <a:buChar char="•"/>
              <a:tabLst/>
              <a:defRPr sz="1800" b="1" i="0" u="none" strike="noStrike" cap="none" spc="0" baseline="0">
                <a:ln>
                  <a:noFill/>
                </a:ln>
                <a:solidFill>
                  <a:schemeClr val="tx1"/>
                </a:solidFill>
                <a:uFillTx/>
                <a:latin typeface="Century Gothic" panose="020B0502020202020204" pitchFamily="34" charset="0"/>
                <a:ea typeface="+mj-ea"/>
                <a:cs typeface="+mj-cs"/>
                <a:sym typeface="Calibri"/>
              </a:defRPr>
            </a:lvl2pPr>
            <a:lvl3pPr marL="1234440" marR="0" indent="-320040" algn="l" defTabSz="914400" rtl="0" eaLnBrk="1" latinLnBrk="0" hangingPunct="1">
              <a:lnSpc>
                <a:spcPct val="90000"/>
              </a:lnSpc>
              <a:spcBef>
                <a:spcPts val="1000"/>
              </a:spcBef>
              <a:spcAft>
                <a:spcPts val="0"/>
              </a:spcAft>
              <a:buClrTx/>
              <a:buSzPct val="100000"/>
              <a:buFont typeface="Arial"/>
              <a:buChar char="•"/>
              <a:tabLst/>
              <a:defRPr sz="1800" b="1" i="0" u="none" strike="noStrike" cap="none" spc="0" baseline="0">
                <a:ln>
                  <a:noFill/>
                </a:ln>
                <a:solidFill>
                  <a:schemeClr val="tx1"/>
                </a:solidFill>
                <a:uFillTx/>
                <a:latin typeface="Century Gothic" panose="020B0502020202020204" pitchFamily="34" charset="0"/>
                <a:ea typeface="+mj-ea"/>
                <a:cs typeface="+mj-cs"/>
                <a:sym typeface="Calibri"/>
              </a:defRPr>
            </a:lvl3pPr>
            <a:lvl4pPr marL="1727200" marR="0" indent="-355600" algn="l" defTabSz="914400" rtl="0" eaLnBrk="1" latinLnBrk="0" hangingPunct="1">
              <a:lnSpc>
                <a:spcPct val="90000"/>
              </a:lnSpc>
              <a:spcBef>
                <a:spcPts val="1000"/>
              </a:spcBef>
              <a:spcAft>
                <a:spcPts val="0"/>
              </a:spcAft>
              <a:buClrTx/>
              <a:buSzPct val="100000"/>
              <a:buFont typeface="Arial"/>
              <a:buChar char="•"/>
              <a:tabLst/>
              <a:defRPr sz="1800" b="1" i="0" u="none" strike="noStrike" cap="none" spc="0" baseline="0">
                <a:ln>
                  <a:noFill/>
                </a:ln>
                <a:solidFill>
                  <a:schemeClr val="tx1"/>
                </a:solidFill>
                <a:uFillTx/>
                <a:latin typeface="Century Gothic" panose="020B0502020202020204" pitchFamily="34" charset="0"/>
                <a:ea typeface="+mj-ea"/>
                <a:cs typeface="+mj-cs"/>
                <a:sym typeface="Calibri"/>
              </a:defRPr>
            </a:lvl4pPr>
            <a:lvl5pPr marL="2184400" marR="0" indent="-355600" algn="l" defTabSz="914400" rtl="0" eaLnBrk="1" latinLnBrk="0" hangingPunct="1">
              <a:lnSpc>
                <a:spcPct val="90000"/>
              </a:lnSpc>
              <a:spcBef>
                <a:spcPts val="1000"/>
              </a:spcBef>
              <a:spcAft>
                <a:spcPts val="0"/>
              </a:spcAft>
              <a:buClrTx/>
              <a:buSzPct val="100000"/>
              <a:buFont typeface="Arial"/>
              <a:buChar char="•"/>
              <a:tabLst/>
              <a:defRPr sz="1800" b="1" i="0" u="none" strike="noStrike" cap="none" spc="0" baseline="0">
                <a:ln>
                  <a:noFill/>
                </a:ln>
                <a:solidFill>
                  <a:schemeClr val="tx1"/>
                </a:solidFill>
                <a:uFillTx/>
                <a:latin typeface="Century Gothic" panose="020B0502020202020204" pitchFamily="34" charset="0"/>
                <a:ea typeface="+mj-ea"/>
                <a:cs typeface="+mj-cs"/>
                <a:sym typeface="Calibri"/>
              </a:defRPr>
            </a:lvl5pPr>
            <a:lvl6pPr marL="26416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6pPr>
            <a:lvl7pPr marL="30988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7pPr>
            <a:lvl8pPr marL="35560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8pPr>
            <a:lvl9pPr marL="4013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9pPr>
          </a:lstStyle>
          <a:p>
            <a:pPr marL="0" indent="0" algn="ctr">
              <a:lnSpc>
                <a:spcPct val="100000"/>
              </a:lnSpc>
              <a:spcBef>
                <a:spcPts val="0"/>
              </a:spcBef>
              <a:buNone/>
            </a:pPr>
            <a:r>
              <a:rPr lang="en-US" sz="1600" b="0">
                <a:solidFill>
                  <a:schemeClr val="tx1"/>
                </a:solidFill>
              </a:rPr>
              <a:t>Jamie Buchanan-Dunlop</a:t>
            </a:r>
          </a:p>
          <a:p>
            <a:pPr marL="0" indent="0" algn="ctr">
              <a:spcBef>
                <a:spcPts val="0"/>
              </a:spcBef>
              <a:buNone/>
            </a:pPr>
            <a:r>
              <a:rPr lang="en-US" sz="1600" b="0">
                <a:solidFill>
                  <a:schemeClr val="tx1"/>
                </a:solidFill>
              </a:rPr>
              <a:t>Executive Director</a:t>
            </a:r>
          </a:p>
        </p:txBody>
      </p:sp>
    </p:spTree>
    <p:extLst>
      <p:ext uri="{BB962C8B-B14F-4D97-AF65-F5344CB8AC3E}">
        <p14:creationId xmlns:p14="http://schemas.microsoft.com/office/powerpoint/2010/main" val="2237305993"/>
      </p:ext>
    </p:extLst>
  </p:cSld>
  <p:clrMapOvr>
    <a:masterClrMapping/>
  </p:clrMapOvr>
  <p:extLst>
    <p:ext uri="{DCECCB84-F9BA-43D5-87BE-67443E8EF086}">
      <p15:sldGuideLst xmlns:p15="http://schemas.microsoft.com/office/powerpoint/2012/main">
        <p15:guide id="1" orient="horz" pos="1026">
          <p15:clr>
            <a:srgbClr val="FBAE40"/>
          </p15:clr>
        </p15:guide>
        <p15:guide id="2" orient="horz" pos="1117">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ebsite examp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B6C560A-70C4-694F-AFAD-92A2A8537B30}"/>
              </a:ext>
            </a:extLst>
          </p:cNvPr>
          <p:cNvSpPr/>
          <p:nvPr userDrawn="1"/>
        </p:nvSpPr>
        <p:spPr>
          <a:xfrm>
            <a:off x="4291289" y="0"/>
            <a:ext cx="763718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automatically generated">
            <a:extLst>
              <a:ext uri="{FF2B5EF4-FFF2-40B4-BE49-F238E27FC236}">
                <a16:creationId xmlns:a16="http://schemas.microsoft.com/office/drawing/2014/main" id="{3EF6D94F-299E-674B-ABC8-73ECF5F38C9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91288" y="1016000"/>
            <a:ext cx="7630867" cy="5329238"/>
          </a:xfrm>
          <a:prstGeom prst="rect">
            <a:avLst/>
          </a:prstGeom>
          <a:effectLst/>
        </p:spPr>
      </p:pic>
      <p:sp>
        <p:nvSpPr>
          <p:cNvPr id="21" name="Title 1">
            <a:extLst>
              <a:ext uri="{FF2B5EF4-FFF2-40B4-BE49-F238E27FC236}">
                <a16:creationId xmlns:a16="http://schemas.microsoft.com/office/drawing/2014/main" id="{F19F1A6C-4A99-B84F-B39A-CB6344455054}"/>
              </a:ext>
            </a:extLst>
          </p:cNvPr>
          <p:cNvSpPr>
            <a:spLocks noGrp="1"/>
          </p:cNvSpPr>
          <p:nvPr>
            <p:ph type="title" hasCustomPrompt="1"/>
          </p:nvPr>
        </p:nvSpPr>
        <p:spPr>
          <a:xfrm>
            <a:off x="6333638" y="379138"/>
            <a:ext cx="4944533" cy="273845"/>
          </a:xfrm>
          <a:prstGeom prst="rect">
            <a:avLst/>
          </a:prstGeom>
        </p:spPr>
        <p:txBody>
          <a:bodyPr/>
          <a:lstStyle>
            <a:lvl1pPr algn="r">
              <a:defRPr sz="1000" b="1" i="0">
                <a:solidFill>
                  <a:schemeClr val="bg1"/>
                </a:solidFill>
                <a:latin typeface="Century Gothic" panose="020B0502020202020204" pitchFamily="34" charset="0"/>
              </a:defRPr>
            </a:lvl1pPr>
          </a:lstStyle>
          <a:p>
            <a:r>
              <a:rPr lang="en-US" dirty="0"/>
              <a:t>Title of presentation </a:t>
            </a:r>
            <a:r>
              <a:rPr lang="en-US" dirty="0">
                <a:solidFill>
                  <a:schemeClr val="accent1"/>
                </a:solidFill>
              </a:rPr>
              <a:t>Event name or date</a:t>
            </a:r>
            <a:endParaRPr lang="en-US" dirty="0"/>
          </a:p>
        </p:txBody>
      </p:sp>
      <p:sp>
        <p:nvSpPr>
          <p:cNvPr id="188" name="Text Placeholder 12">
            <a:extLst>
              <a:ext uri="{FF2B5EF4-FFF2-40B4-BE49-F238E27FC236}">
                <a16:creationId xmlns:a16="http://schemas.microsoft.com/office/drawing/2014/main" id="{29202168-B385-B646-88F0-2403464806AF}"/>
              </a:ext>
            </a:extLst>
          </p:cNvPr>
          <p:cNvSpPr>
            <a:spLocks noGrp="1"/>
          </p:cNvSpPr>
          <p:nvPr>
            <p:ph type="body" sz="quarter" idx="30" hasCustomPrompt="1"/>
          </p:nvPr>
        </p:nvSpPr>
        <p:spPr>
          <a:xfrm>
            <a:off x="546885" y="1016000"/>
            <a:ext cx="3604428" cy="973138"/>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3200" b="1" i="0">
                <a:solidFill>
                  <a:schemeClr val="accent1"/>
                </a:solidFill>
                <a:latin typeface="Century Gothic" panose="020B0502020202020204" pitchFamily="34" charset="0"/>
              </a:defRPr>
            </a:lvl1pPr>
          </a:lstStyle>
          <a:p>
            <a:pPr lvl="0"/>
            <a:r>
              <a:rPr lang="en-US" dirty="0"/>
              <a:t>Our teacher resources</a:t>
            </a:r>
          </a:p>
        </p:txBody>
      </p:sp>
      <p:sp>
        <p:nvSpPr>
          <p:cNvPr id="5" name="Picture Placeholder 4">
            <a:extLst>
              <a:ext uri="{FF2B5EF4-FFF2-40B4-BE49-F238E27FC236}">
                <a16:creationId xmlns:a16="http://schemas.microsoft.com/office/drawing/2014/main" id="{8C900B86-60DF-AC4D-8668-E90B168A598C}"/>
              </a:ext>
            </a:extLst>
          </p:cNvPr>
          <p:cNvSpPr>
            <a:spLocks noGrp="1"/>
          </p:cNvSpPr>
          <p:nvPr>
            <p:ph type="pic" sz="quarter" idx="31"/>
          </p:nvPr>
        </p:nvSpPr>
        <p:spPr>
          <a:xfrm>
            <a:off x="4911133" y="1423788"/>
            <a:ext cx="6391175" cy="3741737"/>
          </a:xfrm>
          <a:prstGeom prst="rect">
            <a:avLst/>
          </a:prstGeom>
          <a:pattFill prst="pct40">
            <a:fgClr>
              <a:schemeClr val="accent3"/>
            </a:fgClr>
            <a:bgClr>
              <a:schemeClr val="bg1"/>
            </a:bgClr>
          </a:pattFill>
        </p:spPr>
        <p:txBody>
          <a:bodyPr/>
          <a:lstStyle/>
          <a:p>
            <a:endParaRPr lang="en-US"/>
          </a:p>
        </p:txBody>
      </p:sp>
      <p:sp>
        <p:nvSpPr>
          <p:cNvPr id="19" name="Text Placeholder 12">
            <a:extLst>
              <a:ext uri="{FF2B5EF4-FFF2-40B4-BE49-F238E27FC236}">
                <a16:creationId xmlns:a16="http://schemas.microsoft.com/office/drawing/2014/main" id="{A0D8AE2E-DDBA-2745-91DF-1B9E299E4AF0}"/>
              </a:ext>
            </a:extLst>
          </p:cNvPr>
          <p:cNvSpPr>
            <a:spLocks noGrp="1"/>
          </p:cNvSpPr>
          <p:nvPr>
            <p:ph type="body" sz="quarter" idx="32" hasCustomPrompt="1"/>
          </p:nvPr>
        </p:nvSpPr>
        <p:spPr>
          <a:xfrm>
            <a:off x="535676" y="2142156"/>
            <a:ext cx="3604428" cy="4203082"/>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1800" b="0" i="0">
                <a:solidFill>
                  <a:schemeClr val="tx1"/>
                </a:solidFill>
                <a:latin typeface="Century Gothic" panose="020B0502020202020204" pitchFamily="34" charset="0"/>
              </a:defRPr>
            </a:lvl1pPr>
          </a:lstStyle>
          <a:p>
            <a:r>
              <a:rPr lang="en-US" dirty="0">
                <a:latin typeface="Century Gothic" panose="020B0502020202020204" pitchFamily="34" charset="0"/>
              </a:rPr>
              <a:t>You might need to resize the placeholder to ensure the screenshot looks good and is not cropped out.</a:t>
            </a:r>
          </a:p>
          <a:p>
            <a:endParaRPr lang="en-US" dirty="0">
              <a:latin typeface="Century Gothic" panose="020B0502020202020204" pitchFamily="34" charset="0"/>
            </a:endParaRPr>
          </a:p>
          <a:p>
            <a:endParaRPr lang="en-US" dirty="0">
              <a:latin typeface="Century Gothic" panose="020B0502020202020204" pitchFamily="34" charset="0"/>
            </a:endParaRPr>
          </a:p>
        </p:txBody>
      </p:sp>
      <p:pic>
        <p:nvPicPr>
          <p:cNvPr id="22" name="Picture 21" descr="A picture containing sign, sitting, black, white&#10;&#10;Description automatically generated">
            <a:extLst>
              <a:ext uri="{FF2B5EF4-FFF2-40B4-BE49-F238E27FC236}">
                <a16:creationId xmlns:a16="http://schemas.microsoft.com/office/drawing/2014/main" id="{23864C69-B4BD-0A48-9E32-D00EA13E6DD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sp>
        <p:nvSpPr>
          <p:cNvPr id="23" name="Shape 20">
            <a:extLst>
              <a:ext uri="{FF2B5EF4-FFF2-40B4-BE49-F238E27FC236}">
                <a16:creationId xmlns:a16="http://schemas.microsoft.com/office/drawing/2014/main" id="{21432222-C1B0-1C41-BB54-EE02E3B0D2ED}"/>
              </a:ext>
            </a:extLst>
          </p:cNvPr>
          <p:cNvSpPr/>
          <p:nvPr userDrawn="1"/>
        </p:nvSpPr>
        <p:spPr>
          <a:xfrm flipV="1">
            <a:off x="4295775" y="886441"/>
            <a:ext cx="7500937" cy="0"/>
          </a:xfrm>
          <a:prstGeom prst="line">
            <a:avLst/>
          </a:prstGeom>
          <a:ln w="12700">
            <a:solidFill>
              <a:schemeClr val="bg2"/>
            </a:solidFill>
            <a:miter/>
          </a:ln>
        </p:spPr>
        <p:txBody>
          <a:bodyPr lIns="22860" rIns="22860"/>
          <a:lstStyle/>
          <a:p>
            <a:endParaRPr sz="451"/>
          </a:p>
        </p:txBody>
      </p:sp>
    </p:spTree>
    <p:extLst>
      <p:ext uri="{BB962C8B-B14F-4D97-AF65-F5344CB8AC3E}">
        <p14:creationId xmlns:p14="http://schemas.microsoft.com/office/powerpoint/2010/main" val="255907076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1253">
          <p15:clr>
            <a:srgbClr val="FBAE40"/>
          </p15:clr>
        </p15:guide>
        <p15:guide id="6" orient="horz" pos="1344" userDrawn="1">
          <p15:clr>
            <a:srgbClr val="FBAE40"/>
          </p15:clr>
        </p15:guide>
        <p15:guide id="7" pos="2706" userDrawn="1">
          <p15:clr>
            <a:srgbClr val="FBAE40"/>
          </p15:clr>
        </p15:guide>
        <p15:guide id="8" pos="2615" userDrawn="1">
          <p15:clr>
            <a:srgbClr val="FBAE40"/>
          </p15:clr>
        </p15:guide>
        <p15:guide id="9" pos="751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arning outcomes">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CBB8AEC9-C4B2-F24B-8527-CD06C7CEEAF3}"/>
              </a:ext>
            </a:extLst>
          </p:cNvPr>
          <p:cNvSpPr>
            <a:spLocks noGrp="1"/>
          </p:cNvSpPr>
          <p:nvPr>
            <p:ph type="body" sz="quarter" idx="11" hasCustomPrompt="1"/>
          </p:nvPr>
        </p:nvSpPr>
        <p:spPr>
          <a:xfrm>
            <a:off x="550863" y="1773239"/>
            <a:ext cx="11049131" cy="4572000"/>
          </a:xfrm>
          <a:prstGeom prst="rect">
            <a:avLst/>
          </a:prstGeom>
        </p:spPr>
        <p:txBody>
          <a:bodyPr/>
          <a:lstStyle>
            <a:lvl1pPr marL="342891" indent="-342891">
              <a:lnSpc>
                <a:spcPct val="120000"/>
              </a:lnSpc>
              <a:buFont typeface="+mj-lt"/>
              <a:buAutoNum type="arabicPeriod"/>
              <a:defRPr sz="2000" b="0" i="0">
                <a:solidFill>
                  <a:schemeClr val="bg1"/>
                </a:solidFill>
                <a:latin typeface="Century Gothic" panose="020B0502020202020204" pitchFamily="34" charset="0"/>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Todays learning, point number 1</a:t>
            </a:r>
          </a:p>
          <a:p>
            <a:pPr lvl="0"/>
            <a:r>
              <a:rPr lang="en-US" dirty="0"/>
              <a:t>Todays learning, point number 2</a:t>
            </a:r>
          </a:p>
          <a:p>
            <a:pPr lvl="0"/>
            <a:r>
              <a:rPr lang="en-US" dirty="0"/>
              <a:t>Todays learning, point number 3</a:t>
            </a:r>
          </a:p>
          <a:p>
            <a:pPr lvl="0"/>
            <a:r>
              <a:rPr lang="en-US" dirty="0"/>
              <a:t>Todays learning, point number 4</a:t>
            </a:r>
          </a:p>
          <a:p>
            <a:pPr lvl="0"/>
            <a:r>
              <a:rPr lang="en-US" dirty="0"/>
              <a:t>Todays learning, point number 5</a:t>
            </a:r>
          </a:p>
        </p:txBody>
      </p:sp>
      <p:pic>
        <p:nvPicPr>
          <p:cNvPr id="4" name="Picture 3" descr="A picture containing sign, sitting, black, white&#10;&#10;Description automatically generated">
            <a:extLst>
              <a:ext uri="{FF2B5EF4-FFF2-40B4-BE49-F238E27FC236}">
                <a16:creationId xmlns:a16="http://schemas.microsoft.com/office/drawing/2014/main" id="{8C5AB755-7A5F-5B43-93BD-2CBFF63DD0E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sp>
        <p:nvSpPr>
          <p:cNvPr id="5" name="Title 1">
            <a:extLst>
              <a:ext uri="{FF2B5EF4-FFF2-40B4-BE49-F238E27FC236}">
                <a16:creationId xmlns:a16="http://schemas.microsoft.com/office/drawing/2014/main" id="{DAD4AD8E-1BEF-564B-9453-6815F51FBBBA}"/>
              </a:ext>
            </a:extLst>
          </p:cNvPr>
          <p:cNvSpPr>
            <a:spLocks noGrp="1"/>
          </p:cNvSpPr>
          <p:nvPr>
            <p:ph type="title"/>
          </p:nvPr>
        </p:nvSpPr>
        <p:spPr>
          <a:xfrm>
            <a:off x="6333638" y="379138"/>
            <a:ext cx="4944533" cy="273845"/>
          </a:xfrm>
          <a:prstGeom prst="rect">
            <a:avLst/>
          </a:prstGeom>
        </p:spPr>
        <p:txBody>
          <a:bodyPr/>
          <a:lstStyle>
            <a:lvl1pPr algn="r">
              <a:defRPr sz="1000" b="1" i="0">
                <a:solidFill>
                  <a:srgbClr val="25233F"/>
                </a:solidFill>
                <a:latin typeface="Century Gothic" panose="020B0502020202020204" pitchFamily="34" charset="0"/>
              </a:defRPr>
            </a:lvl1pPr>
          </a:lstStyle>
          <a:p>
            <a:r>
              <a:rPr lang="en-US"/>
              <a:t>Click to edit Master title style</a:t>
            </a:r>
          </a:p>
        </p:txBody>
      </p:sp>
      <p:sp>
        <p:nvSpPr>
          <p:cNvPr id="6" name="Shape 20">
            <a:extLst>
              <a:ext uri="{FF2B5EF4-FFF2-40B4-BE49-F238E27FC236}">
                <a16:creationId xmlns:a16="http://schemas.microsoft.com/office/drawing/2014/main" id="{B713EE7A-7B85-9840-AADE-CB3A14A309CC}"/>
              </a:ext>
            </a:extLst>
          </p:cNvPr>
          <p:cNvSpPr/>
          <p:nvPr userDrawn="1"/>
        </p:nvSpPr>
        <p:spPr>
          <a:xfrm flipV="1">
            <a:off x="395287" y="886441"/>
            <a:ext cx="11401426" cy="0"/>
          </a:xfrm>
          <a:prstGeom prst="line">
            <a:avLst/>
          </a:prstGeom>
          <a:ln w="12700">
            <a:solidFill>
              <a:schemeClr val="bg2"/>
            </a:solidFill>
            <a:miter/>
          </a:ln>
        </p:spPr>
        <p:txBody>
          <a:bodyPr lIns="22860" rIns="22860"/>
          <a:lstStyle/>
          <a:p>
            <a:endParaRPr sz="451"/>
          </a:p>
        </p:txBody>
      </p:sp>
      <p:pic>
        <p:nvPicPr>
          <p:cNvPr id="7" name="Picture 6" descr="A close up of a sign&#10;&#10;Description automatically generated">
            <a:extLst>
              <a:ext uri="{FF2B5EF4-FFF2-40B4-BE49-F238E27FC236}">
                <a16:creationId xmlns:a16="http://schemas.microsoft.com/office/drawing/2014/main" id="{DDC1E2D1-292B-9441-86B5-44234CA2AF7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2682" y="361606"/>
            <a:ext cx="1103523" cy="380767"/>
          </a:xfrm>
          <a:prstGeom prst="rect">
            <a:avLst/>
          </a:prstGeom>
        </p:spPr>
      </p:pic>
      <p:sp>
        <p:nvSpPr>
          <p:cNvPr id="10" name="Picture Placeholder 4">
            <a:extLst>
              <a:ext uri="{FF2B5EF4-FFF2-40B4-BE49-F238E27FC236}">
                <a16:creationId xmlns:a16="http://schemas.microsoft.com/office/drawing/2014/main" id="{E0CCD269-9574-B743-B23F-76CA0C1FF6F4}"/>
              </a:ext>
            </a:extLst>
          </p:cNvPr>
          <p:cNvSpPr>
            <a:spLocks noGrp="1"/>
          </p:cNvSpPr>
          <p:nvPr>
            <p:ph type="pic" sz="quarter" idx="22" hasCustomPrompt="1"/>
          </p:nvPr>
        </p:nvSpPr>
        <p:spPr>
          <a:xfrm>
            <a:off x="1699697" y="301625"/>
            <a:ext cx="1103312" cy="503238"/>
          </a:xfrm>
          <a:prstGeom prst="rect">
            <a:avLst/>
          </a:prstGeom>
          <a:pattFill prst="pct90">
            <a:fgClr>
              <a:schemeClr val="accent3">
                <a:lumMod val="40000"/>
                <a:lumOff val="60000"/>
              </a:schemeClr>
            </a:fgClr>
            <a:bgClr>
              <a:schemeClr val="bg1"/>
            </a:bgClr>
          </a:pattFill>
        </p:spPr>
        <p:txBody>
          <a:bodyPr/>
          <a:lstStyle>
            <a:lvl1pPr marL="0" indent="0">
              <a:lnSpc>
                <a:spcPct val="100000"/>
              </a:lnSpc>
              <a:spcBef>
                <a:spcPts val="0"/>
              </a:spcBef>
              <a:buNone/>
              <a:defRPr sz="1400"/>
            </a:lvl1pPr>
          </a:lstStyle>
          <a:p>
            <a:r>
              <a:rPr lang="en-US"/>
              <a:t>Partner</a:t>
            </a:r>
          </a:p>
          <a:p>
            <a:r>
              <a:rPr lang="en-US"/>
              <a:t>logo</a:t>
            </a:r>
          </a:p>
        </p:txBody>
      </p:sp>
      <p:sp>
        <p:nvSpPr>
          <p:cNvPr id="11" name="Text Placeholder 12">
            <a:extLst>
              <a:ext uri="{FF2B5EF4-FFF2-40B4-BE49-F238E27FC236}">
                <a16:creationId xmlns:a16="http://schemas.microsoft.com/office/drawing/2014/main" id="{ABBDA878-B033-734C-8F96-83D03478CC25}"/>
              </a:ext>
            </a:extLst>
          </p:cNvPr>
          <p:cNvSpPr>
            <a:spLocks noGrp="1"/>
          </p:cNvSpPr>
          <p:nvPr>
            <p:ph type="body" sz="quarter" idx="23" hasCustomPrompt="1"/>
          </p:nvPr>
        </p:nvSpPr>
        <p:spPr>
          <a:xfrm>
            <a:off x="550863" y="1019669"/>
            <a:ext cx="11090275" cy="609106"/>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3200" b="1" i="0">
                <a:solidFill>
                  <a:schemeClr val="bg1"/>
                </a:solidFill>
                <a:latin typeface="Century Gothic" panose="020B0502020202020204" pitchFamily="34" charset="0"/>
              </a:defRPr>
            </a:lvl1pPr>
          </a:lstStyle>
          <a:p>
            <a:pPr lvl="0"/>
            <a:r>
              <a:rPr lang="en-US"/>
              <a:t>Insert – unit title</a:t>
            </a:r>
          </a:p>
        </p:txBody>
      </p:sp>
    </p:spTree>
    <p:extLst>
      <p:ext uri="{BB962C8B-B14F-4D97-AF65-F5344CB8AC3E}">
        <p14:creationId xmlns:p14="http://schemas.microsoft.com/office/powerpoint/2010/main" val="1853035823"/>
      </p:ext>
    </p:extLst>
  </p:cSld>
  <p:clrMapOvr>
    <a:masterClrMapping/>
  </p:clrMapOvr>
  <p:transition spd="med"/>
  <p:extLst>
    <p:ext uri="{DCECCB84-F9BA-43D5-87BE-67443E8EF086}">
      <p15:sldGuideLst xmlns:p15="http://schemas.microsoft.com/office/powerpoint/2012/main">
        <p15:guide id="1" orient="horz" pos="1026" userDrawn="1">
          <p15:clr>
            <a:srgbClr val="FBAE40"/>
          </p15:clr>
        </p15:guide>
        <p15:guide id="2" orient="horz" pos="1117"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acher Resources 1">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B6C560A-70C4-694F-AFAD-92A2A8537B30}"/>
              </a:ext>
            </a:extLst>
          </p:cNvPr>
          <p:cNvSpPr/>
          <p:nvPr userDrawn="1"/>
        </p:nvSpPr>
        <p:spPr>
          <a:xfrm>
            <a:off x="4291289" y="0"/>
            <a:ext cx="763718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F19F1A6C-4A99-B84F-B39A-CB6344455054}"/>
              </a:ext>
            </a:extLst>
          </p:cNvPr>
          <p:cNvSpPr>
            <a:spLocks noGrp="1"/>
          </p:cNvSpPr>
          <p:nvPr>
            <p:ph type="title" hasCustomPrompt="1"/>
          </p:nvPr>
        </p:nvSpPr>
        <p:spPr>
          <a:xfrm>
            <a:off x="6333638" y="379138"/>
            <a:ext cx="4944533" cy="273845"/>
          </a:xfrm>
          <a:prstGeom prst="rect">
            <a:avLst/>
          </a:prstGeom>
        </p:spPr>
        <p:txBody>
          <a:bodyPr/>
          <a:lstStyle>
            <a:lvl1pPr algn="r">
              <a:defRPr sz="1000" b="1" i="0">
                <a:solidFill>
                  <a:schemeClr val="bg1"/>
                </a:solidFill>
                <a:latin typeface="Century Gothic" panose="020B0502020202020204" pitchFamily="34" charset="0"/>
              </a:defRPr>
            </a:lvl1pPr>
          </a:lstStyle>
          <a:p>
            <a:r>
              <a:rPr lang="en-US" dirty="0"/>
              <a:t>Title of presentation </a:t>
            </a:r>
            <a:r>
              <a:rPr lang="en-US" dirty="0">
                <a:solidFill>
                  <a:schemeClr val="accent1"/>
                </a:solidFill>
              </a:rPr>
              <a:t>Event name or date</a:t>
            </a:r>
            <a:endParaRPr lang="en-US" dirty="0"/>
          </a:p>
        </p:txBody>
      </p:sp>
      <p:sp>
        <p:nvSpPr>
          <p:cNvPr id="188" name="Text Placeholder 12">
            <a:extLst>
              <a:ext uri="{FF2B5EF4-FFF2-40B4-BE49-F238E27FC236}">
                <a16:creationId xmlns:a16="http://schemas.microsoft.com/office/drawing/2014/main" id="{29202168-B385-B646-88F0-2403464806AF}"/>
              </a:ext>
            </a:extLst>
          </p:cNvPr>
          <p:cNvSpPr>
            <a:spLocks noGrp="1"/>
          </p:cNvSpPr>
          <p:nvPr>
            <p:ph type="body" sz="quarter" idx="30" hasCustomPrompt="1"/>
          </p:nvPr>
        </p:nvSpPr>
        <p:spPr>
          <a:xfrm>
            <a:off x="546885" y="1016000"/>
            <a:ext cx="3604428" cy="973138"/>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3200" b="1" i="0">
                <a:solidFill>
                  <a:schemeClr val="accent1"/>
                </a:solidFill>
                <a:latin typeface="Century Gothic" panose="020B0502020202020204" pitchFamily="34" charset="0"/>
              </a:defRPr>
            </a:lvl1pPr>
          </a:lstStyle>
          <a:p>
            <a:pPr lvl="0"/>
            <a:r>
              <a:rPr lang="en-US" dirty="0"/>
              <a:t>Our teacher resources</a:t>
            </a:r>
          </a:p>
        </p:txBody>
      </p:sp>
      <p:sp>
        <p:nvSpPr>
          <p:cNvPr id="19" name="Text Placeholder 12">
            <a:extLst>
              <a:ext uri="{FF2B5EF4-FFF2-40B4-BE49-F238E27FC236}">
                <a16:creationId xmlns:a16="http://schemas.microsoft.com/office/drawing/2014/main" id="{A0D8AE2E-DDBA-2745-91DF-1B9E299E4AF0}"/>
              </a:ext>
            </a:extLst>
          </p:cNvPr>
          <p:cNvSpPr>
            <a:spLocks noGrp="1"/>
          </p:cNvSpPr>
          <p:nvPr>
            <p:ph type="body" sz="quarter" idx="32" hasCustomPrompt="1"/>
          </p:nvPr>
        </p:nvSpPr>
        <p:spPr>
          <a:xfrm>
            <a:off x="535676" y="2142156"/>
            <a:ext cx="3604428" cy="4203082"/>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1800" b="0" i="0">
                <a:solidFill>
                  <a:schemeClr val="tx1"/>
                </a:solidFill>
                <a:latin typeface="Century Gothic" panose="020B0502020202020204" pitchFamily="34" charset="0"/>
              </a:defRPr>
            </a:lvl1pPr>
          </a:lstStyle>
          <a:p>
            <a:r>
              <a:rPr lang="en-US" dirty="0">
                <a:latin typeface="Century Gothic" panose="020B0502020202020204" pitchFamily="34" charset="0"/>
              </a:rPr>
              <a:t>You might need to resize the placeholder to ensure the screenshot looks good and is not cropped out.</a:t>
            </a:r>
          </a:p>
          <a:p>
            <a:endParaRPr lang="en-US" dirty="0">
              <a:latin typeface="Century Gothic" panose="020B0502020202020204" pitchFamily="34" charset="0"/>
            </a:endParaRPr>
          </a:p>
          <a:p>
            <a:endParaRPr lang="en-US" dirty="0">
              <a:latin typeface="Century Gothic" panose="020B0502020202020204" pitchFamily="34" charset="0"/>
            </a:endParaRPr>
          </a:p>
        </p:txBody>
      </p:sp>
      <p:pic>
        <p:nvPicPr>
          <p:cNvPr id="22" name="Picture 21" descr="A picture containing sign, sitting, black, white&#10;&#10;Description automatically generated">
            <a:extLst>
              <a:ext uri="{FF2B5EF4-FFF2-40B4-BE49-F238E27FC236}">
                <a16:creationId xmlns:a16="http://schemas.microsoft.com/office/drawing/2014/main" id="{23864C69-B4BD-0A48-9E32-D00EA13E6DD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sp>
        <p:nvSpPr>
          <p:cNvPr id="23" name="Shape 20">
            <a:extLst>
              <a:ext uri="{FF2B5EF4-FFF2-40B4-BE49-F238E27FC236}">
                <a16:creationId xmlns:a16="http://schemas.microsoft.com/office/drawing/2014/main" id="{21432222-C1B0-1C41-BB54-EE02E3B0D2ED}"/>
              </a:ext>
            </a:extLst>
          </p:cNvPr>
          <p:cNvSpPr/>
          <p:nvPr userDrawn="1"/>
        </p:nvSpPr>
        <p:spPr>
          <a:xfrm flipV="1">
            <a:off x="4295775" y="886441"/>
            <a:ext cx="7500937" cy="0"/>
          </a:xfrm>
          <a:prstGeom prst="line">
            <a:avLst/>
          </a:prstGeom>
          <a:ln w="12700">
            <a:solidFill>
              <a:schemeClr val="bg2"/>
            </a:solidFill>
            <a:miter/>
          </a:ln>
        </p:spPr>
        <p:txBody>
          <a:bodyPr lIns="22860" rIns="22860"/>
          <a:lstStyle/>
          <a:p>
            <a:endParaRPr sz="451"/>
          </a:p>
        </p:txBody>
      </p:sp>
      <p:pic>
        <p:nvPicPr>
          <p:cNvPr id="10" name="Picture 9">
            <a:extLst>
              <a:ext uri="{FF2B5EF4-FFF2-40B4-BE49-F238E27FC236}">
                <a16:creationId xmlns:a16="http://schemas.microsoft.com/office/drawing/2014/main" id="{7B8BC740-3293-DB47-A917-C6C4E380818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98891" y="2399059"/>
            <a:ext cx="1734747" cy="2427444"/>
          </a:xfrm>
          <a:prstGeom prst="rect">
            <a:avLst/>
          </a:prstGeom>
          <a:effectLst>
            <a:outerShdw blurRad="177800" dist="38100" dir="9360000" sx="102000" sy="102000" algn="tr" rotWithShape="0">
              <a:prstClr val="black">
                <a:alpha val="40000"/>
              </a:prstClr>
            </a:outerShdw>
          </a:effectLst>
        </p:spPr>
      </p:pic>
      <p:pic>
        <p:nvPicPr>
          <p:cNvPr id="11" name="Picture 10">
            <a:extLst>
              <a:ext uri="{FF2B5EF4-FFF2-40B4-BE49-F238E27FC236}">
                <a16:creationId xmlns:a16="http://schemas.microsoft.com/office/drawing/2014/main" id="{8AC844A6-3AE7-A945-8FBA-821B2F75F8A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649535" y="2317823"/>
            <a:ext cx="1830577" cy="2561539"/>
          </a:xfrm>
          <a:prstGeom prst="rect">
            <a:avLst/>
          </a:prstGeom>
          <a:effectLst>
            <a:outerShdw blurRad="177800" dist="38100" dir="9360000" sx="102000" sy="102000" algn="tr" rotWithShape="0">
              <a:prstClr val="black">
                <a:alpha val="40000"/>
              </a:prstClr>
            </a:outerShdw>
          </a:effectLst>
        </p:spPr>
      </p:pic>
      <p:pic>
        <p:nvPicPr>
          <p:cNvPr id="12" name="Picture 11">
            <a:extLst>
              <a:ext uri="{FF2B5EF4-FFF2-40B4-BE49-F238E27FC236}">
                <a16:creationId xmlns:a16="http://schemas.microsoft.com/office/drawing/2014/main" id="{0CA5BC0D-33D0-0048-9B52-E136049E92F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809008" y="2228714"/>
            <a:ext cx="1935695" cy="2708629"/>
          </a:xfrm>
          <a:prstGeom prst="rect">
            <a:avLst/>
          </a:prstGeom>
          <a:effectLst>
            <a:outerShdw blurRad="177800" dist="38100" dir="9360000" sx="102000" sy="102000" algn="tr" rotWithShape="0">
              <a:prstClr val="black">
                <a:alpha val="40000"/>
              </a:prstClr>
            </a:outerShdw>
          </a:effectLst>
        </p:spPr>
      </p:pic>
      <p:pic>
        <p:nvPicPr>
          <p:cNvPr id="13" name="Picture 12">
            <a:extLst>
              <a:ext uri="{FF2B5EF4-FFF2-40B4-BE49-F238E27FC236}">
                <a16:creationId xmlns:a16="http://schemas.microsoft.com/office/drawing/2014/main" id="{81AEA1CB-A0C6-4642-924F-2963A2870337}"/>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962079" y="2124287"/>
            <a:ext cx="2058881" cy="2881004"/>
          </a:xfrm>
          <a:prstGeom prst="rect">
            <a:avLst/>
          </a:prstGeom>
          <a:effectLst>
            <a:outerShdw blurRad="177800" dist="38100" dir="9360000" sx="102000" sy="102000" algn="tr" rotWithShape="0">
              <a:prstClr val="black">
                <a:alpha val="40000"/>
              </a:prstClr>
            </a:outerShdw>
          </a:effectLst>
        </p:spPr>
      </p:pic>
      <p:pic>
        <p:nvPicPr>
          <p:cNvPr id="14" name="Picture 13" descr="A picture containing device, blue&#10;&#10;Description automatically generated">
            <a:extLst>
              <a:ext uri="{FF2B5EF4-FFF2-40B4-BE49-F238E27FC236}">
                <a16:creationId xmlns:a16="http://schemas.microsoft.com/office/drawing/2014/main" id="{9511B220-AC83-BA48-82A7-19F868FA0BA3}"/>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240633" y="1989138"/>
            <a:ext cx="2217207" cy="3104092"/>
          </a:xfrm>
          <a:prstGeom prst="rect">
            <a:avLst/>
          </a:prstGeom>
          <a:effectLst>
            <a:outerShdw blurRad="177800" dist="38100" dir="9360000" sx="102000" sy="102000" algn="tr" rotWithShape="0">
              <a:prstClr val="black">
                <a:alpha val="40000"/>
              </a:prstClr>
            </a:outerShdw>
          </a:effectLst>
        </p:spPr>
      </p:pic>
    </p:spTree>
    <p:extLst>
      <p:ext uri="{BB962C8B-B14F-4D97-AF65-F5344CB8AC3E}">
        <p14:creationId xmlns:p14="http://schemas.microsoft.com/office/powerpoint/2010/main" val="152941795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1253">
          <p15:clr>
            <a:srgbClr val="FBAE40"/>
          </p15:clr>
        </p15:guide>
        <p15:guide id="6" orient="horz" pos="1344">
          <p15:clr>
            <a:srgbClr val="FBAE40"/>
          </p15:clr>
        </p15:guide>
        <p15:guide id="7" pos="2706">
          <p15:clr>
            <a:srgbClr val="FBAE40"/>
          </p15:clr>
        </p15:guide>
        <p15:guide id="8" pos="2615">
          <p15:clr>
            <a:srgbClr val="FBAE40"/>
          </p15:clr>
        </p15:guide>
        <p15:guide id="9" pos="7514">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acher Resources 2">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B6C560A-70C4-694F-AFAD-92A2A8537B30}"/>
              </a:ext>
            </a:extLst>
          </p:cNvPr>
          <p:cNvSpPr/>
          <p:nvPr userDrawn="1"/>
        </p:nvSpPr>
        <p:spPr>
          <a:xfrm>
            <a:off x="4291289" y="0"/>
            <a:ext cx="763718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F19F1A6C-4A99-B84F-B39A-CB6344455054}"/>
              </a:ext>
            </a:extLst>
          </p:cNvPr>
          <p:cNvSpPr>
            <a:spLocks noGrp="1"/>
          </p:cNvSpPr>
          <p:nvPr>
            <p:ph type="title" hasCustomPrompt="1"/>
          </p:nvPr>
        </p:nvSpPr>
        <p:spPr>
          <a:xfrm>
            <a:off x="6333638" y="379138"/>
            <a:ext cx="4944533" cy="273845"/>
          </a:xfrm>
          <a:prstGeom prst="rect">
            <a:avLst/>
          </a:prstGeom>
        </p:spPr>
        <p:txBody>
          <a:bodyPr/>
          <a:lstStyle>
            <a:lvl1pPr algn="r">
              <a:defRPr sz="1000" b="1" i="0">
                <a:solidFill>
                  <a:schemeClr val="bg1"/>
                </a:solidFill>
                <a:latin typeface="Century Gothic" panose="020B0502020202020204" pitchFamily="34" charset="0"/>
              </a:defRPr>
            </a:lvl1pPr>
          </a:lstStyle>
          <a:p>
            <a:r>
              <a:rPr lang="en-US" dirty="0"/>
              <a:t>Title of presentation </a:t>
            </a:r>
            <a:r>
              <a:rPr lang="en-US" dirty="0">
                <a:solidFill>
                  <a:schemeClr val="accent1"/>
                </a:solidFill>
              </a:rPr>
              <a:t>Event name or date</a:t>
            </a:r>
            <a:endParaRPr lang="en-US" dirty="0"/>
          </a:p>
        </p:txBody>
      </p:sp>
      <p:sp>
        <p:nvSpPr>
          <p:cNvPr id="188" name="Text Placeholder 12">
            <a:extLst>
              <a:ext uri="{FF2B5EF4-FFF2-40B4-BE49-F238E27FC236}">
                <a16:creationId xmlns:a16="http://schemas.microsoft.com/office/drawing/2014/main" id="{29202168-B385-B646-88F0-2403464806AF}"/>
              </a:ext>
            </a:extLst>
          </p:cNvPr>
          <p:cNvSpPr>
            <a:spLocks noGrp="1"/>
          </p:cNvSpPr>
          <p:nvPr>
            <p:ph type="body" sz="quarter" idx="30" hasCustomPrompt="1"/>
          </p:nvPr>
        </p:nvSpPr>
        <p:spPr>
          <a:xfrm>
            <a:off x="546885" y="1016000"/>
            <a:ext cx="3604428" cy="973138"/>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3200" b="1" i="0">
                <a:solidFill>
                  <a:schemeClr val="accent1"/>
                </a:solidFill>
                <a:latin typeface="Century Gothic" panose="020B0502020202020204" pitchFamily="34" charset="0"/>
              </a:defRPr>
            </a:lvl1pPr>
          </a:lstStyle>
          <a:p>
            <a:pPr lvl="0"/>
            <a:r>
              <a:rPr lang="en-US" dirty="0"/>
              <a:t>Our teacher resources</a:t>
            </a:r>
          </a:p>
        </p:txBody>
      </p:sp>
      <p:sp>
        <p:nvSpPr>
          <p:cNvPr id="19" name="Text Placeholder 12">
            <a:extLst>
              <a:ext uri="{FF2B5EF4-FFF2-40B4-BE49-F238E27FC236}">
                <a16:creationId xmlns:a16="http://schemas.microsoft.com/office/drawing/2014/main" id="{A0D8AE2E-DDBA-2745-91DF-1B9E299E4AF0}"/>
              </a:ext>
            </a:extLst>
          </p:cNvPr>
          <p:cNvSpPr>
            <a:spLocks noGrp="1"/>
          </p:cNvSpPr>
          <p:nvPr>
            <p:ph type="body" sz="quarter" idx="32" hasCustomPrompt="1"/>
          </p:nvPr>
        </p:nvSpPr>
        <p:spPr>
          <a:xfrm>
            <a:off x="535676" y="2142156"/>
            <a:ext cx="3604428" cy="4203082"/>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1800" b="0" i="0">
                <a:solidFill>
                  <a:schemeClr val="tx1"/>
                </a:solidFill>
                <a:latin typeface="Century Gothic" panose="020B0502020202020204" pitchFamily="34" charset="0"/>
              </a:defRPr>
            </a:lvl1pPr>
          </a:lstStyle>
          <a:p>
            <a:r>
              <a:rPr lang="en-US" dirty="0">
                <a:latin typeface="Century Gothic" panose="020B0502020202020204" pitchFamily="34" charset="0"/>
              </a:rPr>
              <a:t>You might need to resize the placeholder to ensure the screenshot looks good and is not cropped out.</a:t>
            </a:r>
          </a:p>
          <a:p>
            <a:endParaRPr lang="en-US" dirty="0">
              <a:latin typeface="Century Gothic" panose="020B0502020202020204" pitchFamily="34" charset="0"/>
            </a:endParaRPr>
          </a:p>
          <a:p>
            <a:endParaRPr lang="en-US" dirty="0">
              <a:latin typeface="Century Gothic" panose="020B0502020202020204" pitchFamily="34" charset="0"/>
            </a:endParaRPr>
          </a:p>
        </p:txBody>
      </p:sp>
      <p:pic>
        <p:nvPicPr>
          <p:cNvPr id="22" name="Picture 21" descr="A picture containing sign, sitting, black, white&#10;&#10;Description automatically generated">
            <a:extLst>
              <a:ext uri="{FF2B5EF4-FFF2-40B4-BE49-F238E27FC236}">
                <a16:creationId xmlns:a16="http://schemas.microsoft.com/office/drawing/2014/main" id="{23864C69-B4BD-0A48-9E32-D00EA13E6DD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sp>
        <p:nvSpPr>
          <p:cNvPr id="23" name="Shape 20">
            <a:extLst>
              <a:ext uri="{FF2B5EF4-FFF2-40B4-BE49-F238E27FC236}">
                <a16:creationId xmlns:a16="http://schemas.microsoft.com/office/drawing/2014/main" id="{21432222-C1B0-1C41-BB54-EE02E3B0D2ED}"/>
              </a:ext>
            </a:extLst>
          </p:cNvPr>
          <p:cNvSpPr/>
          <p:nvPr userDrawn="1"/>
        </p:nvSpPr>
        <p:spPr>
          <a:xfrm flipV="1">
            <a:off x="4295775" y="886441"/>
            <a:ext cx="7500937" cy="0"/>
          </a:xfrm>
          <a:prstGeom prst="line">
            <a:avLst/>
          </a:prstGeom>
          <a:ln w="12700">
            <a:solidFill>
              <a:schemeClr val="bg2"/>
            </a:solidFill>
            <a:miter/>
          </a:ln>
        </p:spPr>
        <p:txBody>
          <a:bodyPr lIns="22860" rIns="22860"/>
          <a:lstStyle/>
          <a:p>
            <a:endParaRPr sz="451"/>
          </a:p>
        </p:txBody>
      </p:sp>
      <p:pic>
        <p:nvPicPr>
          <p:cNvPr id="15" name="Picture Placeholder 35" descr="A picture containing electronics, device, sitting, monitor&#10;&#10;Description automatically generated">
            <a:extLst>
              <a:ext uri="{FF2B5EF4-FFF2-40B4-BE49-F238E27FC236}">
                <a16:creationId xmlns:a16="http://schemas.microsoft.com/office/drawing/2014/main" id="{2DA1348F-1D6D-434B-804D-525328F5E55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5709364" y="2341586"/>
            <a:ext cx="889000" cy="1258887"/>
          </a:xfrm>
          <a:prstGeom prst="rect">
            <a:avLst/>
          </a:prstGeom>
        </p:spPr>
      </p:pic>
      <p:pic>
        <p:nvPicPr>
          <p:cNvPr id="16" name="Picture Placeholder 37" descr="A picture containing photo, small, monitor, holding&#10;&#10;Description automatically generated">
            <a:extLst>
              <a:ext uri="{FF2B5EF4-FFF2-40B4-BE49-F238E27FC236}">
                <a16:creationId xmlns:a16="http://schemas.microsoft.com/office/drawing/2014/main" id="{2D3E4C8B-81D8-6244-BCA9-E1CFB428D76B}"/>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a:xfrm>
            <a:off x="6689176" y="5131220"/>
            <a:ext cx="889000" cy="1258887"/>
          </a:xfrm>
          <a:prstGeom prst="rect">
            <a:avLst/>
          </a:prstGeom>
        </p:spPr>
      </p:pic>
      <p:pic>
        <p:nvPicPr>
          <p:cNvPr id="18" name="Picture Placeholder 41" descr="A picture containing food, sitting, piece, table&#10;&#10;Description automatically generated">
            <a:extLst>
              <a:ext uri="{FF2B5EF4-FFF2-40B4-BE49-F238E27FC236}">
                <a16:creationId xmlns:a16="http://schemas.microsoft.com/office/drawing/2014/main" id="{DF074929-07AC-584E-BBDE-F21DA57E7485}"/>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a:xfrm>
            <a:off x="4724906" y="954519"/>
            <a:ext cx="889000" cy="1258887"/>
          </a:xfrm>
          <a:prstGeom prst="rect">
            <a:avLst/>
          </a:prstGeom>
        </p:spPr>
      </p:pic>
      <p:pic>
        <p:nvPicPr>
          <p:cNvPr id="20" name="Picture Placeholder 43" descr="A picture containing table, food, sitting, device&#10;&#10;Description automatically generated">
            <a:extLst>
              <a:ext uri="{FF2B5EF4-FFF2-40B4-BE49-F238E27FC236}">
                <a16:creationId xmlns:a16="http://schemas.microsoft.com/office/drawing/2014/main" id="{D256FB4E-CE8D-BF41-80D5-7D1F29525EB3}"/>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a:xfrm>
            <a:off x="4724906" y="3742293"/>
            <a:ext cx="889000" cy="1258887"/>
          </a:xfrm>
          <a:prstGeom prst="rect">
            <a:avLst/>
          </a:prstGeom>
        </p:spPr>
      </p:pic>
      <p:pic>
        <p:nvPicPr>
          <p:cNvPr id="24" name="Picture Placeholder 45" descr="A picture containing person, man, board, black&#10;&#10;Description automatically generated">
            <a:extLst>
              <a:ext uri="{FF2B5EF4-FFF2-40B4-BE49-F238E27FC236}">
                <a16:creationId xmlns:a16="http://schemas.microsoft.com/office/drawing/2014/main" id="{4306D413-4EBE-8A44-8197-BF7897685DC9}"/>
              </a:ext>
            </a:extLst>
          </p:cNvPr>
          <p:cNvPicPr>
            <a:picLocks noChangeAspect="1"/>
          </p:cNvPicPr>
          <p:nvPr userDrawn="1"/>
        </p:nvPicPr>
        <p:blipFill>
          <a:blip r:embed="rId7" cstate="email">
            <a:extLst>
              <a:ext uri="{28A0092B-C50C-407E-A947-70E740481C1C}">
                <a14:useLocalDpi xmlns:a14="http://schemas.microsoft.com/office/drawing/2010/main"/>
              </a:ext>
            </a:extLst>
          </a:blip>
          <a:srcRect/>
          <a:stretch>
            <a:fillRect/>
          </a:stretch>
        </p:blipFill>
        <p:spPr>
          <a:xfrm>
            <a:off x="4724906" y="2341586"/>
            <a:ext cx="889000" cy="1258887"/>
          </a:xfrm>
          <a:prstGeom prst="rect">
            <a:avLst/>
          </a:prstGeom>
        </p:spPr>
      </p:pic>
      <p:pic>
        <p:nvPicPr>
          <p:cNvPr id="25" name="Picture Placeholder 49" descr="A picture containing device, monitor, photo, snow&#10;&#10;Description automatically generated">
            <a:extLst>
              <a:ext uri="{FF2B5EF4-FFF2-40B4-BE49-F238E27FC236}">
                <a16:creationId xmlns:a16="http://schemas.microsoft.com/office/drawing/2014/main" id="{387584F4-9995-FB40-B7F8-40CB598355D0}"/>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a:fillRect/>
          </a:stretch>
        </p:blipFill>
        <p:spPr>
          <a:xfrm>
            <a:off x="7678328" y="3742294"/>
            <a:ext cx="889000" cy="1258887"/>
          </a:xfrm>
          <a:prstGeom prst="rect">
            <a:avLst/>
          </a:prstGeom>
        </p:spPr>
      </p:pic>
      <p:pic>
        <p:nvPicPr>
          <p:cNvPr id="26" name="Picture Placeholder 53" descr="A picture containing device, man, photo, riding&#10;&#10;Description automatically generated">
            <a:extLst>
              <a:ext uri="{FF2B5EF4-FFF2-40B4-BE49-F238E27FC236}">
                <a16:creationId xmlns:a16="http://schemas.microsoft.com/office/drawing/2014/main" id="{2305453D-DA89-594D-9BFC-775CCEDBA821}"/>
              </a:ext>
            </a:extLst>
          </p:cNvPr>
          <p:cNvPicPr>
            <a:picLocks noChangeAspect="1"/>
          </p:cNvPicPr>
          <p:nvPr userDrawn="1"/>
        </p:nvPicPr>
        <p:blipFill>
          <a:blip r:embed="rId9" cstate="email">
            <a:extLst>
              <a:ext uri="{28A0092B-C50C-407E-A947-70E740481C1C}">
                <a14:useLocalDpi xmlns:a14="http://schemas.microsoft.com/office/drawing/2010/main"/>
              </a:ext>
            </a:extLst>
          </a:blip>
          <a:srcRect/>
          <a:stretch>
            <a:fillRect/>
          </a:stretch>
        </p:blipFill>
        <p:spPr>
          <a:xfrm>
            <a:off x="5708992" y="954519"/>
            <a:ext cx="889000" cy="1258887"/>
          </a:xfrm>
          <a:prstGeom prst="rect">
            <a:avLst/>
          </a:prstGeom>
        </p:spPr>
      </p:pic>
      <p:pic>
        <p:nvPicPr>
          <p:cNvPr id="28" name="Picture Placeholder 57" descr="A picture containing device, monitor, man, holding&#10;&#10;Description automatically generated">
            <a:extLst>
              <a:ext uri="{FF2B5EF4-FFF2-40B4-BE49-F238E27FC236}">
                <a16:creationId xmlns:a16="http://schemas.microsoft.com/office/drawing/2014/main" id="{35779866-2170-6744-9C40-CBB2F2C50303}"/>
              </a:ext>
            </a:extLst>
          </p:cNvPr>
          <p:cNvPicPr>
            <a:picLocks noChangeAspect="1"/>
          </p:cNvPicPr>
          <p:nvPr userDrawn="1"/>
        </p:nvPicPr>
        <p:blipFill>
          <a:blip r:embed="rId10" cstate="email">
            <a:extLst>
              <a:ext uri="{28A0092B-C50C-407E-A947-70E740481C1C}">
                <a14:useLocalDpi xmlns:a14="http://schemas.microsoft.com/office/drawing/2010/main"/>
              </a:ext>
            </a:extLst>
          </a:blip>
          <a:srcRect/>
          <a:stretch>
            <a:fillRect/>
          </a:stretch>
        </p:blipFill>
        <p:spPr>
          <a:xfrm>
            <a:off x="6689179" y="2341586"/>
            <a:ext cx="889000" cy="1258887"/>
          </a:xfrm>
          <a:prstGeom prst="rect">
            <a:avLst/>
          </a:prstGeom>
        </p:spPr>
      </p:pic>
      <p:pic>
        <p:nvPicPr>
          <p:cNvPr id="29" name="Picture Placeholder 67" descr="A picture containing pizza, man, sign, photo&#10;&#10;Description automatically generated">
            <a:extLst>
              <a:ext uri="{FF2B5EF4-FFF2-40B4-BE49-F238E27FC236}">
                <a16:creationId xmlns:a16="http://schemas.microsoft.com/office/drawing/2014/main" id="{81041800-2231-3C4C-870E-3C8319EE7C19}"/>
              </a:ext>
            </a:extLst>
          </p:cNvPr>
          <p:cNvPicPr>
            <a:picLocks noChangeAspect="1"/>
          </p:cNvPicPr>
          <p:nvPr userDrawn="1"/>
        </p:nvPicPr>
        <p:blipFill>
          <a:blip r:embed="rId11" cstate="email">
            <a:extLst>
              <a:ext uri="{28A0092B-C50C-407E-A947-70E740481C1C}">
                <a14:useLocalDpi xmlns:a14="http://schemas.microsoft.com/office/drawing/2010/main"/>
              </a:ext>
            </a:extLst>
          </a:blip>
          <a:srcRect/>
          <a:stretch>
            <a:fillRect/>
          </a:stretch>
        </p:blipFill>
        <p:spPr>
          <a:xfrm>
            <a:off x="5700023" y="3744153"/>
            <a:ext cx="889000" cy="1258887"/>
          </a:xfrm>
          <a:prstGeom prst="rect">
            <a:avLst/>
          </a:prstGeom>
        </p:spPr>
      </p:pic>
      <p:pic>
        <p:nvPicPr>
          <p:cNvPr id="33" name="Picture Placeholder 83" descr="A screen shot of a person&#10;&#10;Description automatically generated">
            <a:extLst>
              <a:ext uri="{FF2B5EF4-FFF2-40B4-BE49-F238E27FC236}">
                <a16:creationId xmlns:a16="http://schemas.microsoft.com/office/drawing/2014/main" id="{A5404659-8371-D04F-8C47-2777BF3AAED3}"/>
              </a:ext>
            </a:extLst>
          </p:cNvPr>
          <p:cNvPicPr>
            <a:picLocks noChangeAspect="1"/>
          </p:cNvPicPr>
          <p:nvPr userDrawn="1"/>
        </p:nvPicPr>
        <p:blipFill>
          <a:blip r:embed="rId12" cstate="email">
            <a:extLst>
              <a:ext uri="{28A0092B-C50C-407E-A947-70E740481C1C}">
                <a14:useLocalDpi xmlns:a14="http://schemas.microsoft.com/office/drawing/2010/main"/>
              </a:ext>
            </a:extLst>
          </a:blip>
          <a:srcRect/>
          <a:stretch>
            <a:fillRect/>
          </a:stretch>
        </p:blipFill>
        <p:spPr>
          <a:xfrm>
            <a:off x="7678335" y="5131220"/>
            <a:ext cx="889000" cy="1258887"/>
          </a:xfrm>
          <a:prstGeom prst="rect">
            <a:avLst/>
          </a:prstGeom>
        </p:spPr>
      </p:pic>
      <p:pic>
        <p:nvPicPr>
          <p:cNvPr id="34" name="Picture Placeholder 87" descr="A picture containing sitting, clock, sign, monitor&#10;&#10;Description automatically generated">
            <a:extLst>
              <a:ext uri="{FF2B5EF4-FFF2-40B4-BE49-F238E27FC236}">
                <a16:creationId xmlns:a16="http://schemas.microsoft.com/office/drawing/2014/main" id="{4588AC10-CF12-CE46-8487-77892A82F731}"/>
              </a:ext>
            </a:extLst>
          </p:cNvPr>
          <p:cNvPicPr>
            <a:picLocks noChangeAspect="1"/>
          </p:cNvPicPr>
          <p:nvPr userDrawn="1"/>
        </p:nvPicPr>
        <p:blipFill>
          <a:blip r:embed="rId13" cstate="email">
            <a:extLst>
              <a:ext uri="{28A0092B-C50C-407E-A947-70E740481C1C}">
                <a14:useLocalDpi xmlns:a14="http://schemas.microsoft.com/office/drawing/2010/main"/>
              </a:ext>
            </a:extLst>
          </a:blip>
          <a:srcRect/>
          <a:stretch>
            <a:fillRect/>
          </a:stretch>
        </p:blipFill>
        <p:spPr>
          <a:xfrm>
            <a:off x="9645336" y="954519"/>
            <a:ext cx="889000" cy="1258887"/>
          </a:xfrm>
          <a:prstGeom prst="rect">
            <a:avLst/>
          </a:prstGeom>
        </p:spPr>
      </p:pic>
      <p:pic>
        <p:nvPicPr>
          <p:cNvPr id="35" name="Picture Placeholder 89" descr="A picture containing black, sign, sitting, man&#10;&#10;Description automatically generated">
            <a:extLst>
              <a:ext uri="{FF2B5EF4-FFF2-40B4-BE49-F238E27FC236}">
                <a16:creationId xmlns:a16="http://schemas.microsoft.com/office/drawing/2014/main" id="{78018BB7-BB53-B344-8045-875FDF79E5C4}"/>
              </a:ext>
            </a:extLst>
          </p:cNvPr>
          <p:cNvPicPr>
            <a:picLocks noChangeAspect="1"/>
          </p:cNvPicPr>
          <p:nvPr userDrawn="1"/>
        </p:nvPicPr>
        <p:blipFill>
          <a:blip r:embed="rId14" cstate="email">
            <a:extLst>
              <a:ext uri="{28A0092B-C50C-407E-A947-70E740481C1C}">
                <a14:useLocalDpi xmlns:a14="http://schemas.microsoft.com/office/drawing/2010/main"/>
              </a:ext>
            </a:extLst>
          </a:blip>
          <a:srcRect/>
          <a:stretch>
            <a:fillRect/>
          </a:stretch>
        </p:blipFill>
        <p:spPr>
          <a:xfrm>
            <a:off x="10629420" y="954519"/>
            <a:ext cx="889000" cy="1258887"/>
          </a:xfrm>
          <a:prstGeom prst="rect">
            <a:avLst/>
          </a:prstGeom>
        </p:spPr>
      </p:pic>
      <p:pic>
        <p:nvPicPr>
          <p:cNvPr id="36" name="Picture Placeholder 91" descr="A picture containing table, plate, different, food&#10;&#10;Description automatically generated">
            <a:extLst>
              <a:ext uri="{FF2B5EF4-FFF2-40B4-BE49-F238E27FC236}">
                <a16:creationId xmlns:a16="http://schemas.microsoft.com/office/drawing/2014/main" id="{42652076-8DD7-9A4A-AC40-48A672F38118}"/>
              </a:ext>
            </a:extLst>
          </p:cNvPr>
          <p:cNvPicPr>
            <a:picLocks noChangeAspect="1"/>
          </p:cNvPicPr>
          <p:nvPr userDrawn="1"/>
        </p:nvPicPr>
        <p:blipFill>
          <a:blip r:embed="rId15" cstate="email">
            <a:extLst>
              <a:ext uri="{28A0092B-C50C-407E-A947-70E740481C1C}">
                <a14:useLocalDpi xmlns:a14="http://schemas.microsoft.com/office/drawing/2010/main"/>
              </a:ext>
            </a:extLst>
          </a:blip>
          <a:srcRect/>
          <a:stretch>
            <a:fillRect/>
          </a:stretch>
        </p:blipFill>
        <p:spPr>
          <a:xfrm>
            <a:off x="4724906" y="5131220"/>
            <a:ext cx="889000" cy="1258887"/>
          </a:xfrm>
          <a:prstGeom prst="rect">
            <a:avLst/>
          </a:prstGeom>
        </p:spPr>
      </p:pic>
      <p:pic>
        <p:nvPicPr>
          <p:cNvPr id="37" name="Picture Placeholder 95" descr="A picture containing electronics, device, sitting, holding&#10;&#10;Description automatically generated">
            <a:extLst>
              <a:ext uri="{FF2B5EF4-FFF2-40B4-BE49-F238E27FC236}">
                <a16:creationId xmlns:a16="http://schemas.microsoft.com/office/drawing/2014/main" id="{2C818510-2F68-3F47-986D-6B74498D5C6C}"/>
              </a:ext>
            </a:extLst>
          </p:cNvPr>
          <p:cNvPicPr>
            <a:picLocks noChangeAspect="1"/>
          </p:cNvPicPr>
          <p:nvPr userDrawn="1"/>
        </p:nvPicPr>
        <p:blipFill>
          <a:blip r:embed="rId16" cstate="email">
            <a:extLst>
              <a:ext uri="{28A0092B-C50C-407E-A947-70E740481C1C}">
                <a14:useLocalDpi xmlns:a14="http://schemas.microsoft.com/office/drawing/2010/main"/>
              </a:ext>
            </a:extLst>
          </a:blip>
          <a:srcRect/>
          <a:stretch>
            <a:fillRect/>
          </a:stretch>
        </p:blipFill>
        <p:spPr>
          <a:xfrm>
            <a:off x="6693078" y="954519"/>
            <a:ext cx="889000" cy="1258887"/>
          </a:xfrm>
          <a:prstGeom prst="rect">
            <a:avLst/>
          </a:prstGeom>
        </p:spPr>
      </p:pic>
      <p:pic>
        <p:nvPicPr>
          <p:cNvPr id="38" name="Picture Placeholder 97" descr="A picture containing sitting, monitor, table, black&#10;&#10;Description automatically generated">
            <a:extLst>
              <a:ext uri="{FF2B5EF4-FFF2-40B4-BE49-F238E27FC236}">
                <a16:creationId xmlns:a16="http://schemas.microsoft.com/office/drawing/2014/main" id="{9CFE3D7C-4C62-5641-8ACB-711CD45192B3}"/>
              </a:ext>
            </a:extLst>
          </p:cNvPr>
          <p:cNvPicPr>
            <a:picLocks noChangeAspect="1"/>
          </p:cNvPicPr>
          <p:nvPr userDrawn="1"/>
        </p:nvPicPr>
        <p:blipFill>
          <a:blip r:embed="rId17" cstate="email">
            <a:extLst>
              <a:ext uri="{28A0092B-C50C-407E-A947-70E740481C1C}">
                <a14:useLocalDpi xmlns:a14="http://schemas.microsoft.com/office/drawing/2010/main"/>
              </a:ext>
            </a:extLst>
          </a:blip>
          <a:srcRect/>
          <a:stretch>
            <a:fillRect/>
          </a:stretch>
        </p:blipFill>
        <p:spPr>
          <a:xfrm>
            <a:off x="7677164" y="954519"/>
            <a:ext cx="889000" cy="1258887"/>
          </a:xfrm>
          <a:prstGeom prst="rect">
            <a:avLst/>
          </a:prstGeom>
        </p:spPr>
      </p:pic>
      <p:pic>
        <p:nvPicPr>
          <p:cNvPr id="39" name="Picture Placeholder 105" descr="A picture containing holding, monitor, man, sitting&#10;&#10;Description automatically generated">
            <a:extLst>
              <a:ext uri="{FF2B5EF4-FFF2-40B4-BE49-F238E27FC236}">
                <a16:creationId xmlns:a16="http://schemas.microsoft.com/office/drawing/2014/main" id="{1A012196-ABEF-264B-A008-CF45FA58C52E}"/>
              </a:ext>
            </a:extLst>
          </p:cNvPr>
          <p:cNvPicPr>
            <a:picLocks noChangeAspect="1"/>
          </p:cNvPicPr>
          <p:nvPr userDrawn="1"/>
        </p:nvPicPr>
        <p:blipFill>
          <a:blip r:embed="rId18" cstate="email">
            <a:extLst>
              <a:ext uri="{28A0092B-C50C-407E-A947-70E740481C1C}">
                <a14:useLocalDpi xmlns:a14="http://schemas.microsoft.com/office/drawing/2010/main"/>
              </a:ext>
            </a:extLst>
          </a:blip>
          <a:srcRect/>
          <a:stretch>
            <a:fillRect/>
          </a:stretch>
        </p:blipFill>
        <p:spPr>
          <a:xfrm>
            <a:off x="6689179" y="3744153"/>
            <a:ext cx="889000" cy="1258887"/>
          </a:xfrm>
          <a:prstGeom prst="rect">
            <a:avLst/>
          </a:prstGeom>
        </p:spPr>
      </p:pic>
      <p:pic>
        <p:nvPicPr>
          <p:cNvPr id="40" name="Picture Placeholder 109" descr="A picture containing helmet, phone, holding&#10;&#10;Description automatically generated">
            <a:extLst>
              <a:ext uri="{FF2B5EF4-FFF2-40B4-BE49-F238E27FC236}">
                <a16:creationId xmlns:a16="http://schemas.microsoft.com/office/drawing/2014/main" id="{C71E2471-9615-B049-8139-DF96A7C17A8A}"/>
              </a:ext>
            </a:extLst>
          </p:cNvPr>
          <p:cNvPicPr>
            <a:picLocks noChangeAspect="1"/>
          </p:cNvPicPr>
          <p:nvPr userDrawn="1"/>
        </p:nvPicPr>
        <p:blipFill>
          <a:blip r:embed="rId19" cstate="email">
            <a:extLst>
              <a:ext uri="{28A0092B-C50C-407E-A947-70E740481C1C}">
                <a14:useLocalDpi xmlns:a14="http://schemas.microsoft.com/office/drawing/2010/main"/>
              </a:ext>
            </a:extLst>
          </a:blip>
          <a:srcRect/>
          <a:stretch>
            <a:fillRect/>
          </a:stretch>
        </p:blipFill>
        <p:spPr>
          <a:xfrm>
            <a:off x="7678328" y="2341586"/>
            <a:ext cx="889000" cy="1258887"/>
          </a:xfrm>
          <a:prstGeom prst="rect">
            <a:avLst/>
          </a:prstGeom>
        </p:spPr>
      </p:pic>
      <p:pic>
        <p:nvPicPr>
          <p:cNvPr id="43" name="Picture Placeholder 125" descr="A picture containing person, man, sitting, young&#10;&#10;Description automatically generated">
            <a:extLst>
              <a:ext uri="{FF2B5EF4-FFF2-40B4-BE49-F238E27FC236}">
                <a16:creationId xmlns:a16="http://schemas.microsoft.com/office/drawing/2014/main" id="{3EFE9183-0BD3-2947-9243-E8A734A0A4CB}"/>
              </a:ext>
            </a:extLst>
          </p:cNvPr>
          <p:cNvPicPr>
            <a:picLocks noChangeAspect="1"/>
          </p:cNvPicPr>
          <p:nvPr userDrawn="1"/>
        </p:nvPicPr>
        <p:blipFill>
          <a:blip r:embed="rId20" cstate="email">
            <a:extLst>
              <a:ext uri="{28A0092B-C50C-407E-A947-70E740481C1C}">
                <a14:useLocalDpi xmlns:a14="http://schemas.microsoft.com/office/drawing/2010/main"/>
              </a:ext>
            </a:extLst>
          </a:blip>
          <a:srcRect/>
          <a:stretch>
            <a:fillRect/>
          </a:stretch>
        </p:blipFill>
        <p:spPr>
          <a:xfrm>
            <a:off x="8661250" y="954519"/>
            <a:ext cx="889000" cy="1258887"/>
          </a:xfrm>
          <a:prstGeom prst="rect">
            <a:avLst/>
          </a:prstGeom>
        </p:spPr>
      </p:pic>
      <p:pic>
        <p:nvPicPr>
          <p:cNvPr id="44" name="Picture Placeholder 123" descr="A picture containing sitting, table, black, holding&#10;&#10;Description automatically generated">
            <a:extLst>
              <a:ext uri="{FF2B5EF4-FFF2-40B4-BE49-F238E27FC236}">
                <a16:creationId xmlns:a16="http://schemas.microsoft.com/office/drawing/2014/main" id="{20F010B7-0A12-C944-9CDD-A5EF7E148F30}"/>
              </a:ext>
            </a:extLst>
          </p:cNvPr>
          <p:cNvPicPr>
            <a:picLocks noChangeAspect="1"/>
          </p:cNvPicPr>
          <p:nvPr userDrawn="1"/>
        </p:nvPicPr>
        <p:blipFill>
          <a:blip r:embed="rId21" cstate="email">
            <a:extLst>
              <a:ext uri="{28A0092B-C50C-407E-A947-70E740481C1C}">
                <a14:useLocalDpi xmlns:a14="http://schemas.microsoft.com/office/drawing/2010/main"/>
              </a:ext>
            </a:extLst>
          </a:blip>
          <a:srcRect/>
          <a:stretch>
            <a:fillRect/>
          </a:stretch>
        </p:blipFill>
        <p:spPr>
          <a:xfrm>
            <a:off x="8667498" y="2341586"/>
            <a:ext cx="2867299" cy="4060299"/>
          </a:xfrm>
          <a:prstGeom prst="rect">
            <a:avLst/>
          </a:prstGeom>
        </p:spPr>
      </p:pic>
      <p:pic>
        <p:nvPicPr>
          <p:cNvPr id="46" name="Picture Placeholder 135" descr="A picture containing device&#10;&#10;Description automatically generated">
            <a:extLst>
              <a:ext uri="{FF2B5EF4-FFF2-40B4-BE49-F238E27FC236}">
                <a16:creationId xmlns:a16="http://schemas.microsoft.com/office/drawing/2014/main" id="{CA354485-D573-F84C-A9FE-992DFBCE978C}"/>
              </a:ext>
            </a:extLst>
          </p:cNvPr>
          <p:cNvPicPr>
            <a:picLocks noChangeAspect="1"/>
          </p:cNvPicPr>
          <p:nvPr userDrawn="1"/>
        </p:nvPicPr>
        <p:blipFill>
          <a:blip r:embed="rId22" cstate="email">
            <a:extLst>
              <a:ext uri="{28A0092B-C50C-407E-A947-70E740481C1C}">
                <a14:useLocalDpi xmlns:a14="http://schemas.microsoft.com/office/drawing/2010/main"/>
              </a:ext>
            </a:extLst>
          </a:blip>
          <a:srcRect/>
          <a:stretch>
            <a:fillRect/>
          </a:stretch>
        </p:blipFill>
        <p:spPr>
          <a:xfrm>
            <a:off x="5700023" y="5131220"/>
            <a:ext cx="889000" cy="1258887"/>
          </a:xfrm>
          <a:prstGeom prst="rect">
            <a:avLst/>
          </a:prstGeom>
        </p:spPr>
      </p:pic>
    </p:spTree>
    <p:extLst>
      <p:ext uri="{BB962C8B-B14F-4D97-AF65-F5344CB8AC3E}">
        <p14:creationId xmlns:p14="http://schemas.microsoft.com/office/powerpoint/2010/main" val="203144867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1253">
          <p15:clr>
            <a:srgbClr val="FBAE40"/>
          </p15:clr>
        </p15:guide>
        <p15:guide id="6" orient="horz" pos="1344">
          <p15:clr>
            <a:srgbClr val="FBAE40"/>
          </p15:clr>
        </p15:guide>
        <p15:guide id="7" pos="2706">
          <p15:clr>
            <a:srgbClr val="FBAE40"/>
          </p15:clr>
        </p15:guide>
        <p15:guide id="8" pos="2615">
          <p15:clr>
            <a:srgbClr val="FBAE40"/>
          </p15:clr>
        </p15:guide>
        <p15:guide id="9" pos="751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trip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B6C560A-70C4-694F-AFAD-92A2A8537B30}"/>
              </a:ext>
            </a:extLst>
          </p:cNvPr>
          <p:cNvSpPr/>
          <p:nvPr userDrawn="1"/>
        </p:nvSpPr>
        <p:spPr>
          <a:xfrm>
            <a:off x="4291289" y="0"/>
            <a:ext cx="763718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F19F1A6C-4A99-B84F-B39A-CB6344455054}"/>
              </a:ext>
            </a:extLst>
          </p:cNvPr>
          <p:cNvSpPr>
            <a:spLocks noGrp="1"/>
          </p:cNvSpPr>
          <p:nvPr>
            <p:ph type="title" hasCustomPrompt="1"/>
          </p:nvPr>
        </p:nvSpPr>
        <p:spPr>
          <a:xfrm>
            <a:off x="6333638" y="379138"/>
            <a:ext cx="4944533" cy="273845"/>
          </a:xfrm>
          <a:prstGeom prst="rect">
            <a:avLst/>
          </a:prstGeom>
        </p:spPr>
        <p:txBody>
          <a:bodyPr/>
          <a:lstStyle>
            <a:lvl1pPr algn="r">
              <a:defRPr sz="1000" b="1" i="0">
                <a:solidFill>
                  <a:schemeClr val="bg1"/>
                </a:solidFill>
                <a:latin typeface="Century Gothic" panose="020B0502020202020204" pitchFamily="34" charset="0"/>
              </a:defRPr>
            </a:lvl1pPr>
          </a:lstStyle>
          <a:p>
            <a:r>
              <a:rPr lang="en-US" dirty="0"/>
              <a:t>Title of presentation </a:t>
            </a:r>
            <a:r>
              <a:rPr lang="en-US" dirty="0">
                <a:solidFill>
                  <a:schemeClr val="accent1"/>
                </a:solidFill>
              </a:rPr>
              <a:t>Event name or date</a:t>
            </a:r>
            <a:endParaRPr lang="en-US" dirty="0"/>
          </a:p>
        </p:txBody>
      </p:sp>
      <p:sp>
        <p:nvSpPr>
          <p:cNvPr id="188" name="Text Placeholder 12">
            <a:extLst>
              <a:ext uri="{FF2B5EF4-FFF2-40B4-BE49-F238E27FC236}">
                <a16:creationId xmlns:a16="http://schemas.microsoft.com/office/drawing/2014/main" id="{29202168-B385-B646-88F0-2403464806AF}"/>
              </a:ext>
            </a:extLst>
          </p:cNvPr>
          <p:cNvSpPr>
            <a:spLocks noGrp="1"/>
          </p:cNvSpPr>
          <p:nvPr>
            <p:ph type="body" sz="quarter" idx="30" hasCustomPrompt="1"/>
          </p:nvPr>
        </p:nvSpPr>
        <p:spPr>
          <a:xfrm>
            <a:off x="546885" y="1016000"/>
            <a:ext cx="3604428" cy="973138"/>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3200" b="1" i="0">
                <a:solidFill>
                  <a:schemeClr val="accent1"/>
                </a:solidFill>
                <a:latin typeface="Century Gothic" panose="020B0502020202020204" pitchFamily="34" charset="0"/>
              </a:defRPr>
            </a:lvl1pPr>
          </a:lstStyle>
          <a:p>
            <a:pPr lvl="0"/>
            <a:r>
              <a:rPr lang="en-US" dirty="0"/>
              <a:t>Our teacher resources</a:t>
            </a:r>
          </a:p>
        </p:txBody>
      </p:sp>
      <p:sp>
        <p:nvSpPr>
          <p:cNvPr id="19" name="Text Placeholder 12">
            <a:extLst>
              <a:ext uri="{FF2B5EF4-FFF2-40B4-BE49-F238E27FC236}">
                <a16:creationId xmlns:a16="http://schemas.microsoft.com/office/drawing/2014/main" id="{A0D8AE2E-DDBA-2745-91DF-1B9E299E4AF0}"/>
              </a:ext>
            </a:extLst>
          </p:cNvPr>
          <p:cNvSpPr>
            <a:spLocks noGrp="1"/>
          </p:cNvSpPr>
          <p:nvPr>
            <p:ph type="body" sz="quarter" idx="32" hasCustomPrompt="1"/>
          </p:nvPr>
        </p:nvSpPr>
        <p:spPr>
          <a:xfrm>
            <a:off x="535676" y="2142156"/>
            <a:ext cx="3604428" cy="4203082"/>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1800" b="0" i="0">
                <a:solidFill>
                  <a:schemeClr val="tx1"/>
                </a:solidFill>
                <a:latin typeface="Century Gothic" panose="020B0502020202020204" pitchFamily="34" charset="0"/>
              </a:defRPr>
            </a:lvl1pPr>
          </a:lstStyle>
          <a:p>
            <a:r>
              <a:rPr lang="en-US" dirty="0">
                <a:latin typeface="Century Gothic" panose="020B0502020202020204" pitchFamily="34" charset="0"/>
              </a:rPr>
              <a:t>You might need to resize the placeholder to ensure the screenshot looks good and is not cropped out.</a:t>
            </a:r>
          </a:p>
          <a:p>
            <a:endParaRPr lang="en-US" dirty="0">
              <a:latin typeface="Century Gothic" panose="020B0502020202020204" pitchFamily="34" charset="0"/>
            </a:endParaRPr>
          </a:p>
          <a:p>
            <a:endParaRPr lang="en-US" dirty="0">
              <a:latin typeface="Century Gothic" panose="020B0502020202020204" pitchFamily="34" charset="0"/>
            </a:endParaRPr>
          </a:p>
        </p:txBody>
      </p:sp>
      <p:pic>
        <p:nvPicPr>
          <p:cNvPr id="22" name="Picture 21" descr="A picture containing sign, sitting, black, white&#10;&#10;Description automatically generated">
            <a:extLst>
              <a:ext uri="{FF2B5EF4-FFF2-40B4-BE49-F238E27FC236}">
                <a16:creationId xmlns:a16="http://schemas.microsoft.com/office/drawing/2014/main" id="{23864C69-B4BD-0A48-9E32-D00EA13E6DD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sp>
        <p:nvSpPr>
          <p:cNvPr id="23" name="Shape 20">
            <a:extLst>
              <a:ext uri="{FF2B5EF4-FFF2-40B4-BE49-F238E27FC236}">
                <a16:creationId xmlns:a16="http://schemas.microsoft.com/office/drawing/2014/main" id="{21432222-C1B0-1C41-BB54-EE02E3B0D2ED}"/>
              </a:ext>
            </a:extLst>
          </p:cNvPr>
          <p:cNvSpPr/>
          <p:nvPr userDrawn="1"/>
        </p:nvSpPr>
        <p:spPr>
          <a:xfrm flipV="1">
            <a:off x="4295775" y="886441"/>
            <a:ext cx="7500937" cy="0"/>
          </a:xfrm>
          <a:prstGeom prst="line">
            <a:avLst/>
          </a:prstGeom>
          <a:ln w="12700">
            <a:solidFill>
              <a:schemeClr val="bg2"/>
            </a:solidFill>
            <a:miter/>
          </a:ln>
        </p:spPr>
        <p:txBody>
          <a:bodyPr lIns="22860" rIns="22860"/>
          <a:lstStyle/>
          <a:p>
            <a:endParaRPr sz="451"/>
          </a:p>
        </p:txBody>
      </p:sp>
    </p:spTree>
    <p:extLst>
      <p:ext uri="{BB962C8B-B14F-4D97-AF65-F5344CB8AC3E}">
        <p14:creationId xmlns:p14="http://schemas.microsoft.com/office/powerpoint/2010/main" val="423984880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1253">
          <p15:clr>
            <a:srgbClr val="FBAE40"/>
          </p15:clr>
        </p15:guide>
        <p15:guide id="6" orient="horz" pos="1344">
          <p15:clr>
            <a:srgbClr val="FBAE40"/>
          </p15:clr>
        </p15:guide>
        <p15:guide id="7" pos="2706">
          <p15:clr>
            <a:srgbClr val="FBAE40"/>
          </p15:clr>
        </p15:guide>
        <p15:guide id="8" pos="2615">
          <p15:clr>
            <a:srgbClr val="FBAE40"/>
          </p15:clr>
        </p15:guide>
        <p15:guide id="9" pos="751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eature Image Lef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F6E2093-482D-3649-8A63-3B0259856B90}"/>
              </a:ext>
            </a:extLst>
          </p:cNvPr>
          <p:cNvSpPr>
            <a:spLocks noGrp="1"/>
          </p:cNvSpPr>
          <p:nvPr>
            <p:ph type="title" hasCustomPrompt="1"/>
          </p:nvPr>
        </p:nvSpPr>
        <p:spPr>
          <a:xfrm>
            <a:off x="6333638" y="379138"/>
            <a:ext cx="4944533" cy="273845"/>
          </a:xfrm>
          <a:prstGeom prst="rect">
            <a:avLst/>
          </a:prstGeom>
        </p:spPr>
        <p:txBody>
          <a:bodyPr/>
          <a:lstStyle>
            <a:lvl1pPr algn="r">
              <a:defRPr sz="1000" b="1" i="0">
                <a:solidFill>
                  <a:schemeClr val="tx1"/>
                </a:solidFill>
                <a:latin typeface="Century Gothic" panose="020B0502020202020204" pitchFamily="34" charset="0"/>
              </a:defRPr>
            </a:lvl1pPr>
          </a:lstStyle>
          <a:p>
            <a:r>
              <a:rPr lang="en-US" dirty="0"/>
              <a:t>Title of presentation </a:t>
            </a:r>
            <a:r>
              <a:rPr lang="en-US" dirty="0">
                <a:solidFill>
                  <a:schemeClr val="accent1"/>
                </a:solidFill>
              </a:rPr>
              <a:t>Event name or date</a:t>
            </a:r>
            <a:endParaRPr lang="en-US" dirty="0"/>
          </a:p>
        </p:txBody>
      </p:sp>
      <p:sp>
        <p:nvSpPr>
          <p:cNvPr id="8" name="Text Placeholder 12">
            <a:extLst>
              <a:ext uri="{FF2B5EF4-FFF2-40B4-BE49-F238E27FC236}">
                <a16:creationId xmlns:a16="http://schemas.microsoft.com/office/drawing/2014/main" id="{30899497-BBD1-CF42-9D8E-95C237844F03}"/>
              </a:ext>
            </a:extLst>
          </p:cNvPr>
          <p:cNvSpPr>
            <a:spLocks noGrp="1"/>
          </p:cNvSpPr>
          <p:nvPr>
            <p:ph type="body" sz="quarter" idx="23" hasCustomPrompt="1"/>
          </p:nvPr>
        </p:nvSpPr>
        <p:spPr>
          <a:xfrm>
            <a:off x="550863" y="1019669"/>
            <a:ext cx="11090275" cy="609070"/>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3200" b="1" i="0">
                <a:solidFill>
                  <a:schemeClr val="accent1"/>
                </a:solidFill>
                <a:latin typeface="Century Gothic" panose="020B0502020202020204" pitchFamily="34" charset="0"/>
              </a:defRPr>
            </a:lvl1pPr>
          </a:lstStyle>
          <a:p>
            <a:pPr lvl="0"/>
            <a:r>
              <a:rPr lang="en-US" dirty="0"/>
              <a:t>Insert – title</a:t>
            </a:r>
          </a:p>
        </p:txBody>
      </p:sp>
      <p:sp>
        <p:nvSpPr>
          <p:cNvPr id="6" name="Picture Placeholder 7">
            <a:extLst>
              <a:ext uri="{FF2B5EF4-FFF2-40B4-BE49-F238E27FC236}">
                <a16:creationId xmlns:a16="http://schemas.microsoft.com/office/drawing/2014/main" id="{0E82EF41-6B17-D94C-B1C3-DF43D4E68BD6}"/>
              </a:ext>
            </a:extLst>
          </p:cNvPr>
          <p:cNvSpPr>
            <a:spLocks noGrp="1"/>
          </p:cNvSpPr>
          <p:nvPr>
            <p:ph type="pic" sz="quarter" idx="14"/>
          </p:nvPr>
        </p:nvSpPr>
        <p:spPr>
          <a:xfrm>
            <a:off x="-720010" y="1773238"/>
            <a:ext cx="6190190" cy="6190190"/>
          </a:xfrm>
          <a:prstGeom prst="ellipse">
            <a:avLst/>
          </a:prstGeom>
          <a:pattFill prst="pct40">
            <a:fgClr>
              <a:schemeClr val="accent3"/>
            </a:fgClr>
            <a:bgClr>
              <a:schemeClr val="bg1"/>
            </a:bgClr>
          </a:pattFill>
        </p:spPr>
        <p:txBody>
          <a:bodyPr/>
          <a:lstStyle>
            <a:lvl1pPr>
              <a:defRPr>
                <a:solidFill>
                  <a:schemeClr val="tx1"/>
                </a:solidFill>
              </a:defRPr>
            </a:lvl1pPr>
          </a:lstStyle>
          <a:p>
            <a:endParaRPr lang="en-US"/>
          </a:p>
        </p:txBody>
      </p:sp>
      <p:sp>
        <p:nvSpPr>
          <p:cNvPr id="10" name="Text Placeholder 6">
            <a:extLst>
              <a:ext uri="{FF2B5EF4-FFF2-40B4-BE49-F238E27FC236}">
                <a16:creationId xmlns:a16="http://schemas.microsoft.com/office/drawing/2014/main" id="{71277AFC-4002-AE45-AD6C-6C1766FB3967}"/>
              </a:ext>
            </a:extLst>
          </p:cNvPr>
          <p:cNvSpPr>
            <a:spLocks noGrp="1"/>
          </p:cNvSpPr>
          <p:nvPr>
            <p:ph type="body" sz="quarter" idx="24" hasCustomPrompt="1"/>
          </p:nvPr>
        </p:nvSpPr>
        <p:spPr>
          <a:xfrm>
            <a:off x="6156961" y="1773238"/>
            <a:ext cx="5473700" cy="4572000"/>
          </a:xfrm>
          <a:prstGeom prst="rect">
            <a:avLst/>
          </a:prstGeom>
        </p:spPr>
        <p:txBody>
          <a:bodyPr/>
          <a:lstStyle>
            <a:lvl1pPr marL="0" indent="0">
              <a:lnSpc>
                <a:spcPct val="100000"/>
              </a:lnSpc>
              <a:buNone/>
              <a:defRPr sz="1800" b="0" i="0">
                <a:solidFill>
                  <a:schemeClr val="tx1"/>
                </a:solidFill>
                <a:latin typeface="Century Gothic" panose="020B0502020202020204" pitchFamily="34" charset="0"/>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Insert - body</a:t>
            </a:r>
          </a:p>
        </p:txBody>
      </p:sp>
    </p:spTree>
    <p:extLst>
      <p:ext uri="{BB962C8B-B14F-4D97-AF65-F5344CB8AC3E}">
        <p14:creationId xmlns:p14="http://schemas.microsoft.com/office/powerpoint/2010/main" val="3558138202"/>
      </p:ext>
    </p:extLst>
  </p:cSld>
  <p:clrMapOvr>
    <a:masterClrMapping/>
  </p:clrMapOvr>
  <p:extLst>
    <p:ext uri="{DCECCB84-F9BA-43D5-87BE-67443E8EF086}">
      <p15:sldGuideLst xmlns:p15="http://schemas.microsoft.com/office/powerpoint/2012/main">
        <p15:guide id="1" orient="horz" pos="1026">
          <p15:clr>
            <a:srgbClr val="FBAE40"/>
          </p15:clr>
        </p15:guide>
        <p15:guide id="2" orient="horz" pos="1117">
          <p15:clr>
            <a:srgbClr val="FBAE40"/>
          </p15:clr>
        </p15:guide>
        <p15:guide id="4" pos="3885">
          <p15:clr>
            <a:srgbClr val="FBAE40"/>
          </p15:clr>
        </p15:guide>
        <p15:guide id="5" pos="3795">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llage Images">
    <p:spTree>
      <p:nvGrpSpPr>
        <p:cNvPr id="1" name=""/>
        <p:cNvGrpSpPr/>
        <p:nvPr/>
      </p:nvGrpSpPr>
      <p:grpSpPr>
        <a:xfrm>
          <a:off x="0" y="0"/>
          <a:ext cx="0" cy="0"/>
          <a:chOff x="0" y="0"/>
          <a:chExt cx="0" cy="0"/>
        </a:xfrm>
      </p:grpSpPr>
      <p:sp>
        <p:nvSpPr>
          <p:cNvPr id="8" name="Text Placeholder 12">
            <a:extLst>
              <a:ext uri="{FF2B5EF4-FFF2-40B4-BE49-F238E27FC236}">
                <a16:creationId xmlns:a16="http://schemas.microsoft.com/office/drawing/2014/main" id="{0E7539A7-8A15-5C41-B8AE-A03369A87FA2}"/>
              </a:ext>
            </a:extLst>
          </p:cNvPr>
          <p:cNvSpPr>
            <a:spLocks noGrp="1"/>
          </p:cNvSpPr>
          <p:nvPr>
            <p:ph type="body" sz="quarter" idx="23" hasCustomPrompt="1"/>
          </p:nvPr>
        </p:nvSpPr>
        <p:spPr>
          <a:xfrm>
            <a:off x="550864" y="1019669"/>
            <a:ext cx="5473700" cy="609070"/>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3200" b="1" i="0">
                <a:solidFill>
                  <a:schemeClr val="accent1"/>
                </a:solidFill>
                <a:latin typeface="Century Gothic" panose="020B0502020202020204" pitchFamily="34" charset="0"/>
              </a:defRPr>
            </a:lvl1pPr>
          </a:lstStyle>
          <a:p>
            <a:pPr lvl="0"/>
            <a:r>
              <a:rPr lang="en-US" dirty="0"/>
              <a:t>Insert – title</a:t>
            </a:r>
          </a:p>
        </p:txBody>
      </p:sp>
      <p:sp>
        <p:nvSpPr>
          <p:cNvPr id="9" name="Text Placeholder 6">
            <a:extLst>
              <a:ext uri="{FF2B5EF4-FFF2-40B4-BE49-F238E27FC236}">
                <a16:creationId xmlns:a16="http://schemas.microsoft.com/office/drawing/2014/main" id="{170285D7-FBCF-9D4B-82BB-2591DAB65C9B}"/>
              </a:ext>
            </a:extLst>
          </p:cNvPr>
          <p:cNvSpPr>
            <a:spLocks noGrp="1"/>
          </p:cNvSpPr>
          <p:nvPr>
            <p:ph type="body" sz="quarter" idx="24" hasCustomPrompt="1"/>
          </p:nvPr>
        </p:nvSpPr>
        <p:spPr>
          <a:xfrm>
            <a:off x="550864" y="1773238"/>
            <a:ext cx="5473700" cy="4572000"/>
          </a:xfrm>
          <a:prstGeom prst="rect">
            <a:avLst/>
          </a:prstGeom>
        </p:spPr>
        <p:txBody>
          <a:bodyPr/>
          <a:lstStyle>
            <a:lvl1pPr marL="0" indent="0">
              <a:lnSpc>
                <a:spcPct val="100000"/>
              </a:lnSpc>
              <a:buNone/>
              <a:defRPr sz="1800" b="0" i="0">
                <a:solidFill>
                  <a:schemeClr val="tx1"/>
                </a:solidFill>
                <a:latin typeface="Century Gothic" panose="020B0502020202020204" pitchFamily="34" charset="0"/>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Insert – body – resize and delete / add images to the right to form a ‘brick wall’ image gallery. Use the guides setting to make the margins consistent.</a:t>
            </a:r>
          </a:p>
        </p:txBody>
      </p:sp>
      <p:sp>
        <p:nvSpPr>
          <p:cNvPr id="10" name="Title 1">
            <a:extLst>
              <a:ext uri="{FF2B5EF4-FFF2-40B4-BE49-F238E27FC236}">
                <a16:creationId xmlns:a16="http://schemas.microsoft.com/office/drawing/2014/main" id="{82C54A91-162B-D941-B0A8-18B367770F7D}"/>
              </a:ext>
            </a:extLst>
          </p:cNvPr>
          <p:cNvSpPr>
            <a:spLocks noGrp="1"/>
          </p:cNvSpPr>
          <p:nvPr>
            <p:ph type="title" hasCustomPrompt="1"/>
          </p:nvPr>
        </p:nvSpPr>
        <p:spPr>
          <a:xfrm>
            <a:off x="6333638" y="379138"/>
            <a:ext cx="4944533" cy="273845"/>
          </a:xfrm>
          <a:prstGeom prst="rect">
            <a:avLst/>
          </a:prstGeom>
        </p:spPr>
        <p:txBody>
          <a:bodyPr/>
          <a:lstStyle>
            <a:lvl1pPr algn="r">
              <a:defRPr sz="1000" b="1" i="0">
                <a:solidFill>
                  <a:schemeClr val="tx1"/>
                </a:solidFill>
                <a:latin typeface="Century Gothic" panose="020B0502020202020204" pitchFamily="34" charset="0"/>
              </a:defRPr>
            </a:lvl1pPr>
          </a:lstStyle>
          <a:p>
            <a:r>
              <a:rPr lang="en-US" dirty="0"/>
              <a:t>Title of presentation </a:t>
            </a:r>
            <a:r>
              <a:rPr lang="en-US" dirty="0">
                <a:solidFill>
                  <a:schemeClr val="accent1"/>
                </a:solidFill>
              </a:rPr>
              <a:t>Event name or date</a:t>
            </a:r>
            <a:endParaRPr lang="en-US" dirty="0"/>
          </a:p>
        </p:txBody>
      </p:sp>
      <p:sp>
        <p:nvSpPr>
          <p:cNvPr id="5" name="Picture Placeholder 4">
            <a:extLst>
              <a:ext uri="{FF2B5EF4-FFF2-40B4-BE49-F238E27FC236}">
                <a16:creationId xmlns:a16="http://schemas.microsoft.com/office/drawing/2014/main" id="{B8E5C9B7-34B9-8547-A35C-3904C7C911DC}"/>
              </a:ext>
            </a:extLst>
          </p:cNvPr>
          <p:cNvSpPr>
            <a:spLocks noGrp="1"/>
          </p:cNvSpPr>
          <p:nvPr>
            <p:ph type="pic" sz="quarter" idx="25"/>
          </p:nvPr>
        </p:nvSpPr>
        <p:spPr>
          <a:xfrm>
            <a:off x="6167438" y="1019175"/>
            <a:ext cx="4068762" cy="1222375"/>
          </a:xfrm>
          <a:prstGeom prst="rect">
            <a:avLst/>
          </a:prstGeom>
          <a:pattFill prst="pct40">
            <a:fgClr>
              <a:schemeClr val="accent3"/>
            </a:fgClr>
            <a:bgClr>
              <a:schemeClr val="bg1"/>
            </a:bgClr>
          </a:pattFill>
        </p:spPr>
        <p:txBody>
          <a:bodyPr/>
          <a:lstStyle/>
          <a:p>
            <a:endParaRPr lang="en-US"/>
          </a:p>
        </p:txBody>
      </p:sp>
      <p:sp>
        <p:nvSpPr>
          <p:cNvPr id="11" name="Picture Placeholder 4">
            <a:extLst>
              <a:ext uri="{FF2B5EF4-FFF2-40B4-BE49-F238E27FC236}">
                <a16:creationId xmlns:a16="http://schemas.microsoft.com/office/drawing/2014/main" id="{A7DF735A-AED8-024A-B0A7-652572EC5695}"/>
              </a:ext>
            </a:extLst>
          </p:cNvPr>
          <p:cNvSpPr>
            <a:spLocks noGrp="1"/>
          </p:cNvSpPr>
          <p:nvPr>
            <p:ph type="pic" sz="quarter" idx="26"/>
          </p:nvPr>
        </p:nvSpPr>
        <p:spPr>
          <a:xfrm>
            <a:off x="10380662" y="1019175"/>
            <a:ext cx="1260473" cy="1222375"/>
          </a:xfrm>
          <a:prstGeom prst="rect">
            <a:avLst/>
          </a:prstGeom>
          <a:pattFill prst="pct40">
            <a:fgClr>
              <a:schemeClr val="accent3"/>
            </a:fgClr>
            <a:bgClr>
              <a:schemeClr val="bg1"/>
            </a:bgClr>
          </a:pattFill>
        </p:spPr>
        <p:txBody>
          <a:bodyPr/>
          <a:lstStyle/>
          <a:p>
            <a:endParaRPr lang="en-US"/>
          </a:p>
        </p:txBody>
      </p:sp>
      <p:sp>
        <p:nvSpPr>
          <p:cNvPr id="16" name="Picture Placeholder 4">
            <a:extLst>
              <a:ext uri="{FF2B5EF4-FFF2-40B4-BE49-F238E27FC236}">
                <a16:creationId xmlns:a16="http://schemas.microsoft.com/office/drawing/2014/main" id="{D7EAD130-BEA4-2842-B198-0404FBF07B24}"/>
              </a:ext>
            </a:extLst>
          </p:cNvPr>
          <p:cNvSpPr>
            <a:spLocks noGrp="1"/>
          </p:cNvSpPr>
          <p:nvPr>
            <p:ph type="pic" sz="quarter" idx="29"/>
          </p:nvPr>
        </p:nvSpPr>
        <p:spPr>
          <a:xfrm>
            <a:off x="7582720" y="2386013"/>
            <a:ext cx="1260473" cy="1222375"/>
          </a:xfrm>
          <a:prstGeom prst="rect">
            <a:avLst/>
          </a:prstGeom>
          <a:pattFill prst="pct40">
            <a:fgClr>
              <a:schemeClr val="accent3"/>
            </a:fgClr>
            <a:bgClr>
              <a:schemeClr val="bg1"/>
            </a:bgClr>
          </a:pattFill>
        </p:spPr>
        <p:txBody>
          <a:bodyPr/>
          <a:lstStyle/>
          <a:p>
            <a:endParaRPr lang="en-US"/>
          </a:p>
        </p:txBody>
      </p:sp>
      <p:sp>
        <p:nvSpPr>
          <p:cNvPr id="17" name="Picture Placeholder 4">
            <a:extLst>
              <a:ext uri="{FF2B5EF4-FFF2-40B4-BE49-F238E27FC236}">
                <a16:creationId xmlns:a16="http://schemas.microsoft.com/office/drawing/2014/main" id="{8E60478A-04EE-BE4A-960F-F4E94D352C3B}"/>
              </a:ext>
            </a:extLst>
          </p:cNvPr>
          <p:cNvSpPr>
            <a:spLocks noGrp="1"/>
          </p:cNvSpPr>
          <p:nvPr>
            <p:ph type="pic" sz="quarter" idx="30"/>
          </p:nvPr>
        </p:nvSpPr>
        <p:spPr>
          <a:xfrm>
            <a:off x="6157095" y="2386013"/>
            <a:ext cx="1270817" cy="1222375"/>
          </a:xfrm>
          <a:prstGeom prst="rect">
            <a:avLst/>
          </a:prstGeom>
          <a:pattFill prst="pct40">
            <a:fgClr>
              <a:schemeClr val="accent3"/>
            </a:fgClr>
            <a:bgClr>
              <a:schemeClr val="bg1"/>
            </a:bgClr>
          </a:pattFill>
        </p:spPr>
        <p:txBody>
          <a:bodyPr/>
          <a:lstStyle/>
          <a:p>
            <a:endParaRPr lang="en-US" dirty="0"/>
          </a:p>
        </p:txBody>
      </p:sp>
      <p:sp>
        <p:nvSpPr>
          <p:cNvPr id="18" name="Picture Placeholder 4">
            <a:extLst>
              <a:ext uri="{FF2B5EF4-FFF2-40B4-BE49-F238E27FC236}">
                <a16:creationId xmlns:a16="http://schemas.microsoft.com/office/drawing/2014/main" id="{ECE1DAE6-8536-1D41-ADEA-03FEB8972F1A}"/>
              </a:ext>
            </a:extLst>
          </p:cNvPr>
          <p:cNvSpPr>
            <a:spLocks noGrp="1"/>
          </p:cNvSpPr>
          <p:nvPr>
            <p:ph type="pic" sz="quarter" idx="31"/>
          </p:nvPr>
        </p:nvSpPr>
        <p:spPr>
          <a:xfrm>
            <a:off x="6167438" y="3745365"/>
            <a:ext cx="2643135" cy="1222375"/>
          </a:xfrm>
          <a:prstGeom prst="rect">
            <a:avLst/>
          </a:prstGeom>
          <a:pattFill prst="pct40">
            <a:fgClr>
              <a:schemeClr val="accent3"/>
            </a:fgClr>
            <a:bgClr>
              <a:schemeClr val="bg1"/>
            </a:bgClr>
          </a:pattFill>
        </p:spPr>
        <p:txBody>
          <a:bodyPr/>
          <a:lstStyle/>
          <a:p>
            <a:endParaRPr lang="en-US" dirty="0"/>
          </a:p>
        </p:txBody>
      </p:sp>
      <p:sp>
        <p:nvSpPr>
          <p:cNvPr id="19" name="Picture Placeholder 4">
            <a:extLst>
              <a:ext uri="{FF2B5EF4-FFF2-40B4-BE49-F238E27FC236}">
                <a16:creationId xmlns:a16="http://schemas.microsoft.com/office/drawing/2014/main" id="{0FFA60DD-F4FC-FC41-BBA5-CFA6ADA457C6}"/>
              </a:ext>
            </a:extLst>
          </p:cNvPr>
          <p:cNvSpPr>
            <a:spLocks noGrp="1"/>
          </p:cNvSpPr>
          <p:nvPr>
            <p:ph type="pic" sz="quarter" idx="32"/>
          </p:nvPr>
        </p:nvSpPr>
        <p:spPr>
          <a:xfrm>
            <a:off x="8975725" y="2386013"/>
            <a:ext cx="2643135" cy="3959225"/>
          </a:xfrm>
          <a:prstGeom prst="rect">
            <a:avLst/>
          </a:prstGeom>
          <a:pattFill prst="pct40">
            <a:fgClr>
              <a:schemeClr val="accent3"/>
            </a:fgClr>
            <a:bgClr>
              <a:schemeClr val="bg1"/>
            </a:bgClr>
          </a:pattFill>
        </p:spPr>
        <p:txBody>
          <a:bodyPr/>
          <a:lstStyle/>
          <a:p>
            <a:endParaRPr lang="en-US"/>
          </a:p>
        </p:txBody>
      </p:sp>
      <p:sp>
        <p:nvSpPr>
          <p:cNvPr id="21" name="Picture Placeholder 4">
            <a:extLst>
              <a:ext uri="{FF2B5EF4-FFF2-40B4-BE49-F238E27FC236}">
                <a16:creationId xmlns:a16="http://schemas.microsoft.com/office/drawing/2014/main" id="{804D8930-8F1A-8249-9E8A-AA379EC2D8E0}"/>
              </a:ext>
            </a:extLst>
          </p:cNvPr>
          <p:cNvSpPr>
            <a:spLocks noGrp="1"/>
          </p:cNvSpPr>
          <p:nvPr>
            <p:ph type="pic" sz="quarter" idx="33"/>
          </p:nvPr>
        </p:nvSpPr>
        <p:spPr>
          <a:xfrm>
            <a:off x="6167440" y="5122863"/>
            <a:ext cx="1260473" cy="1222375"/>
          </a:xfrm>
          <a:prstGeom prst="rect">
            <a:avLst/>
          </a:prstGeom>
          <a:pattFill prst="pct40">
            <a:fgClr>
              <a:schemeClr val="accent3"/>
            </a:fgClr>
            <a:bgClr>
              <a:schemeClr val="bg1"/>
            </a:bgClr>
          </a:pattFill>
        </p:spPr>
        <p:txBody>
          <a:bodyPr/>
          <a:lstStyle/>
          <a:p>
            <a:endParaRPr lang="en-US"/>
          </a:p>
        </p:txBody>
      </p:sp>
      <p:sp>
        <p:nvSpPr>
          <p:cNvPr id="22" name="Picture Placeholder 4">
            <a:extLst>
              <a:ext uri="{FF2B5EF4-FFF2-40B4-BE49-F238E27FC236}">
                <a16:creationId xmlns:a16="http://schemas.microsoft.com/office/drawing/2014/main" id="{72E1B4FA-4279-2F4D-BAC0-FA50EBB269DF}"/>
              </a:ext>
            </a:extLst>
          </p:cNvPr>
          <p:cNvSpPr>
            <a:spLocks noGrp="1"/>
          </p:cNvSpPr>
          <p:nvPr>
            <p:ph type="pic" sz="quarter" idx="34"/>
          </p:nvPr>
        </p:nvSpPr>
        <p:spPr>
          <a:xfrm>
            <a:off x="7593063" y="5121275"/>
            <a:ext cx="1260473" cy="1222375"/>
          </a:xfrm>
          <a:prstGeom prst="rect">
            <a:avLst/>
          </a:prstGeom>
          <a:pattFill prst="pct40">
            <a:fgClr>
              <a:schemeClr val="accent3"/>
            </a:fgClr>
            <a:bgClr>
              <a:schemeClr val="bg1"/>
            </a:bgClr>
          </a:pattFill>
        </p:spPr>
        <p:txBody>
          <a:bodyPr/>
          <a:lstStyle/>
          <a:p>
            <a:endParaRPr lang="en-US"/>
          </a:p>
        </p:txBody>
      </p:sp>
    </p:spTree>
    <p:extLst>
      <p:ext uri="{BB962C8B-B14F-4D97-AF65-F5344CB8AC3E}">
        <p14:creationId xmlns:p14="http://schemas.microsoft.com/office/powerpoint/2010/main" val="3800451026"/>
      </p:ext>
    </p:extLst>
  </p:cSld>
  <p:clrMapOvr>
    <a:masterClrMapping/>
  </p:clrMapOvr>
  <p:extLst>
    <p:ext uri="{DCECCB84-F9BA-43D5-87BE-67443E8EF086}">
      <p15:sldGuideLst xmlns:p15="http://schemas.microsoft.com/office/powerpoint/2012/main">
        <p15:guide id="3" pos="3795" userDrawn="1">
          <p15:clr>
            <a:srgbClr val="FBAE40"/>
          </p15:clr>
        </p15:guide>
        <p15:guide id="4" pos="3885" userDrawn="1">
          <p15:clr>
            <a:srgbClr val="FBAE40"/>
          </p15:clr>
        </p15:guide>
        <p15:guide id="5" pos="5564" userDrawn="1">
          <p15:clr>
            <a:srgbClr val="FBAE40"/>
          </p15:clr>
        </p15:guide>
        <p15:guide id="6" pos="4770" userDrawn="1">
          <p15:clr>
            <a:srgbClr val="FBAE40"/>
          </p15:clr>
        </p15:guide>
        <p15:guide id="7" pos="4679" userDrawn="1">
          <p15:clr>
            <a:srgbClr val="FBAE40"/>
          </p15:clr>
        </p15:guide>
        <p15:guide id="8" pos="5654" userDrawn="1">
          <p15:clr>
            <a:srgbClr val="FBAE40"/>
          </p15:clr>
        </p15:guide>
        <p15:guide id="9" pos="6448" userDrawn="1">
          <p15:clr>
            <a:srgbClr val="FBAE40"/>
          </p15:clr>
        </p15:guide>
        <p15:guide id="10" pos="6539" userDrawn="1">
          <p15:clr>
            <a:srgbClr val="FBAE40"/>
          </p15:clr>
        </p15:guide>
        <p15:guide id="11" orient="horz" pos="1412" userDrawn="1">
          <p15:clr>
            <a:srgbClr val="FBAE40"/>
          </p15:clr>
        </p15:guide>
        <p15:guide id="12" orient="horz" pos="1502" userDrawn="1">
          <p15:clr>
            <a:srgbClr val="FBAE40"/>
          </p15:clr>
        </p15:guide>
        <p15:guide id="13" orient="horz" pos="2273" userDrawn="1">
          <p15:clr>
            <a:srgbClr val="FBAE40"/>
          </p15:clr>
        </p15:guide>
        <p15:guide id="14" orient="horz" pos="2364" userDrawn="1">
          <p15:clr>
            <a:srgbClr val="FBAE40"/>
          </p15:clr>
        </p15:guide>
        <p15:guide id="15" orient="horz" pos="3135" userDrawn="1">
          <p15:clr>
            <a:srgbClr val="FBAE40"/>
          </p15:clr>
        </p15:guide>
        <p15:guide id="16" orient="horz" pos="3226"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ree Bubbles">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1EC069B7-88D6-D54C-9BEC-631305B1BFBF}"/>
              </a:ext>
            </a:extLst>
          </p:cNvPr>
          <p:cNvSpPr>
            <a:spLocks noGrp="1"/>
          </p:cNvSpPr>
          <p:nvPr>
            <p:ph type="pic" sz="quarter" idx="25"/>
          </p:nvPr>
        </p:nvSpPr>
        <p:spPr>
          <a:xfrm>
            <a:off x="6333637" y="1625069"/>
            <a:ext cx="2728914" cy="2728914"/>
          </a:xfrm>
          <a:prstGeom prst="ellipse">
            <a:avLst/>
          </a:prstGeom>
          <a:pattFill prst="pct40">
            <a:fgClr>
              <a:schemeClr val="accent3"/>
            </a:fgClr>
            <a:bgClr>
              <a:schemeClr val="bg1"/>
            </a:bgClr>
          </a:pattFill>
        </p:spPr>
        <p:txBody>
          <a:bodyPr/>
          <a:lstStyle/>
          <a:p>
            <a:endParaRPr lang="en-US"/>
          </a:p>
        </p:txBody>
      </p:sp>
      <p:sp>
        <p:nvSpPr>
          <p:cNvPr id="11" name="Picture Placeholder 2">
            <a:extLst>
              <a:ext uri="{FF2B5EF4-FFF2-40B4-BE49-F238E27FC236}">
                <a16:creationId xmlns:a16="http://schemas.microsoft.com/office/drawing/2014/main" id="{CED810DC-CF7F-3C46-A86E-77681EA7D03B}"/>
              </a:ext>
            </a:extLst>
          </p:cNvPr>
          <p:cNvSpPr>
            <a:spLocks noGrp="1"/>
          </p:cNvSpPr>
          <p:nvPr>
            <p:ph type="pic" sz="quarter" idx="26"/>
          </p:nvPr>
        </p:nvSpPr>
        <p:spPr>
          <a:xfrm>
            <a:off x="8191681" y="3616325"/>
            <a:ext cx="2728914" cy="2728914"/>
          </a:xfrm>
          <a:prstGeom prst="ellipse">
            <a:avLst/>
          </a:prstGeom>
          <a:pattFill prst="pct40">
            <a:fgClr>
              <a:schemeClr val="accent3"/>
            </a:fgClr>
            <a:bgClr>
              <a:schemeClr val="bg1"/>
            </a:bgClr>
          </a:pattFill>
        </p:spPr>
        <p:txBody>
          <a:bodyPr/>
          <a:lstStyle/>
          <a:p>
            <a:endParaRPr lang="en-US"/>
          </a:p>
        </p:txBody>
      </p:sp>
      <p:sp>
        <p:nvSpPr>
          <p:cNvPr id="12" name="Picture Placeholder 2">
            <a:extLst>
              <a:ext uri="{FF2B5EF4-FFF2-40B4-BE49-F238E27FC236}">
                <a16:creationId xmlns:a16="http://schemas.microsoft.com/office/drawing/2014/main" id="{47CE674E-AAEE-904E-97C5-2E994E264230}"/>
              </a:ext>
            </a:extLst>
          </p:cNvPr>
          <p:cNvSpPr>
            <a:spLocks noGrp="1"/>
          </p:cNvSpPr>
          <p:nvPr>
            <p:ph type="pic" sz="quarter" idx="27"/>
          </p:nvPr>
        </p:nvSpPr>
        <p:spPr>
          <a:xfrm>
            <a:off x="8987388" y="995900"/>
            <a:ext cx="2728914" cy="2728914"/>
          </a:xfrm>
          <a:prstGeom prst="ellipse">
            <a:avLst/>
          </a:prstGeom>
          <a:pattFill prst="pct40">
            <a:fgClr>
              <a:schemeClr val="accent3"/>
            </a:fgClr>
            <a:bgClr>
              <a:schemeClr val="bg1"/>
            </a:bgClr>
          </a:pattFill>
        </p:spPr>
        <p:txBody>
          <a:bodyPr/>
          <a:lstStyle/>
          <a:p>
            <a:endParaRPr lang="en-US"/>
          </a:p>
        </p:txBody>
      </p:sp>
      <p:sp>
        <p:nvSpPr>
          <p:cNvPr id="8" name="Title 1">
            <a:extLst>
              <a:ext uri="{FF2B5EF4-FFF2-40B4-BE49-F238E27FC236}">
                <a16:creationId xmlns:a16="http://schemas.microsoft.com/office/drawing/2014/main" id="{F8303E44-55D9-F246-BEA4-FAC18BCD825B}"/>
              </a:ext>
            </a:extLst>
          </p:cNvPr>
          <p:cNvSpPr>
            <a:spLocks noGrp="1"/>
          </p:cNvSpPr>
          <p:nvPr>
            <p:ph type="title" hasCustomPrompt="1"/>
          </p:nvPr>
        </p:nvSpPr>
        <p:spPr>
          <a:xfrm>
            <a:off x="6333638" y="379138"/>
            <a:ext cx="4944533" cy="273845"/>
          </a:xfrm>
          <a:prstGeom prst="rect">
            <a:avLst/>
          </a:prstGeom>
        </p:spPr>
        <p:txBody>
          <a:bodyPr/>
          <a:lstStyle>
            <a:lvl1pPr algn="r">
              <a:defRPr sz="1000" b="1" i="0">
                <a:solidFill>
                  <a:schemeClr val="tx1"/>
                </a:solidFill>
                <a:latin typeface="Century Gothic" panose="020B0502020202020204" pitchFamily="34" charset="0"/>
              </a:defRPr>
            </a:lvl1pPr>
          </a:lstStyle>
          <a:p>
            <a:r>
              <a:rPr lang="en-US" dirty="0"/>
              <a:t>Title of presentation </a:t>
            </a:r>
            <a:r>
              <a:rPr lang="en-US" dirty="0">
                <a:solidFill>
                  <a:schemeClr val="accent1"/>
                </a:solidFill>
              </a:rPr>
              <a:t>Event name or date</a:t>
            </a:r>
            <a:endParaRPr lang="en-US" dirty="0"/>
          </a:p>
        </p:txBody>
      </p:sp>
      <p:sp>
        <p:nvSpPr>
          <p:cNvPr id="7" name="Text Placeholder 12">
            <a:extLst>
              <a:ext uri="{FF2B5EF4-FFF2-40B4-BE49-F238E27FC236}">
                <a16:creationId xmlns:a16="http://schemas.microsoft.com/office/drawing/2014/main" id="{4DBF35CE-68A2-A94E-B0D8-8D629C2DEA32}"/>
              </a:ext>
            </a:extLst>
          </p:cNvPr>
          <p:cNvSpPr>
            <a:spLocks noGrp="1"/>
          </p:cNvSpPr>
          <p:nvPr>
            <p:ph type="body" sz="quarter" idx="23" hasCustomPrompt="1"/>
          </p:nvPr>
        </p:nvSpPr>
        <p:spPr>
          <a:xfrm>
            <a:off x="550863" y="1019669"/>
            <a:ext cx="5473701" cy="609070"/>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3200" b="1" i="0">
                <a:solidFill>
                  <a:schemeClr val="accent1"/>
                </a:solidFill>
                <a:latin typeface="Century Gothic" panose="020B0502020202020204" pitchFamily="34" charset="0"/>
              </a:defRPr>
            </a:lvl1pPr>
          </a:lstStyle>
          <a:p>
            <a:pPr lvl="0"/>
            <a:r>
              <a:rPr lang="en-US" dirty="0"/>
              <a:t>Insert – title</a:t>
            </a:r>
          </a:p>
        </p:txBody>
      </p:sp>
      <p:sp>
        <p:nvSpPr>
          <p:cNvPr id="9" name="Text Placeholder 6">
            <a:extLst>
              <a:ext uri="{FF2B5EF4-FFF2-40B4-BE49-F238E27FC236}">
                <a16:creationId xmlns:a16="http://schemas.microsoft.com/office/drawing/2014/main" id="{668BFCB2-240A-324B-896D-8DA6719C3BC1}"/>
              </a:ext>
            </a:extLst>
          </p:cNvPr>
          <p:cNvSpPr>
            <a:spLocks noGrp="1"/>
          </p:cNvSpPr>
          <p:nvPr>
            <p:ph type="body" sz="quarter" idx="24" hasCustomPrompt="1"/>
          </p:nvPr>
        </p:nvSpPr>
        <p:spPr>
          <a:xfrm>
            <a:off x="550864" y="1773238"/>
            <a:ext cx="5473700" cy="4572000"/>
          </a:xfrm>
          <a:prstGeom prst="rect">
            <a:avLst/>
          </a:prstGeom>
        </p:spPr>
        <p:txBody>
          <a:bodyPr/>
          <a:lstStyle>
            <a:lvl1pPr marL="0" indent="0">
              <a:lnSpc>
                <a:spcPct val="100000"/>
              </a:lnSpc>
              <a:buNone/>
              <a:defRPr sz="1800" b="0" i="0">
                <a:solidFill>
                  <a:schemeClr val="tx1"/>
                </a:solidFill>
                <a:latin typeface="Century Gothic" panose="020B0502020202020204" pitchFamily="34" charset="0"/>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Insert - body</a:t>
            </a:r>
          </a:p>
        </p:txBody>
      </p:sp>
    </p:spTree>
    <p:extLst>
      <p:ext uri="{BB962C8B-B14F-4D97-AF65-F5344CB8AC3E}">
        <p14:creationId xmlns:p14="http://schemas.microsoft.com/office/powerpoint/2010/main" val="14747284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quare Image Right">
    <p:spTree>
      <p:nvGrpSpPr>
        <p:cNvPr id="1" name=""/>
        <p:cNvGrpSpPr/>
        <p:nvPr/>
      </p:nvGrpSpPr>
      <p:grpSpPr>
        <a:xfrm>
          <a:off x="0" y="0"/>
          <a:ext cx="0" cy="0"/>
          <a:chOff x="0" y="0"/>
          <a:chExt cx="0" cy="0"/>
        </a:xfrm>
      </p:grpSpPr>
      <p:sp>
        <p:nvSpPr>
          <p:cNvPr id="10" name="Picture Placeholder 4">
            <a:extLst>
              <a:ext uri="{FF2B5EF4-FFF2-40B4-BE49-F238E27FC236}">
                <a16:creationId xmlns:a16="http://schemas.microsoft.com/office/drawing/2014/main" id="{FB86B237-1D87-D24F-8CB6-A39671C8F46D}"/>
              </a:ext>
            </a:extLst>
          </p:cNvPr>
          <p:cNvSpPr>
            <a:spLocks noGrp="1"/>
          </p:cNvSpPr>
          <p:nvPr>
            <p:ph type="pic" sz="quarter" idx="32"/>
          </p:nvPr>
        </p:nvSpPr>
        <p:spPr>
          <a:xfrm>
            <a:off x="6311899" y="1016001"/>
            <a:ext cx="5306961" cy="5329238"/>
          </a:xfrm>
          <a:prstGeom prst="rect">
            <a:avLst/>
          </a:prstGeom>
          <a:pattFill prst="pct40">
            <a:fgClr>
              <a:schemeClr val="accent3"/>
            </a:fgClr>
            <a:bgClr>
              <a:schemeClr val="bg1"/>
            </a:bgClr>
          </a:pattFill>
        </p:spPr>
        <p:txBody>
          <a:bodyPr/>
          <a:lstStyle/>
          <a:p>
            <a:endParaRPr lang="en-US"/>
          </a:p>
        </p:txBody>
      </p:sp>
      <p:sp>
        <p:nvSpPr>
          <p:cNvPr id="4" name="Text Placeholder 12">
            <a:extLst>
              <a:ext uri="{FF2B5EF4-FFF2-40B4-BE49-F238E27FC236}">
                <a16:creationId xmlns:a16="http://schemas.microsoft.com/office/drawing/2014/main" id="{EB0E436A-0699-F649-B6B4-8A8DB94A2F45}"/>
              </a:ext>
            </a:extLst>
          </p:cNvPr>
          <p:cNvSpPr>
            <a:spLocks noGrp="1"/>
          </p:cNvSpPr>
          <p:nvPr>
            <p:ph type="body" sz="quarter" idx="23" hasCustomPrompt="1"/>
          </p:nvPr>
        </p:nvSpPr>
        <p:spPr>
          <a:xfrm>
            <a:off x="550863" y="1019669"/>
            <a:ext cx="5616575" cy="609070"/>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3200" b="1" i="0">
                <a:solidFill>
                  <a:schemeClr val="accent1"/>
                </a:solidFill>
                <a:latin typeface="Century Gothic" panose="020B0502020202020204" pitchFamily="34" charset="0"/>
              </a:defRPr>
            </a:lvl1pPr>
          </a:lstStyle>
          <a:p>
            <a:pPr lvl="0"/>
            <a:r>
              <a:rPr lang="en-US" dirty="0"/>
              <a:t>Insert – title</a:t>
            </a:r>
          </a:p>
        </p:txBody>
      </p:sp>
      <p:sp>
        <p:nvSpPr>
          <p:cNvPr id="5" name="Text Placeholder 6">
            <a:extLst>
              <a:ext uri="{FF2B5EF4-FFF2-40B4-BE49-F238E27FC236}">
                <a16:creationId xmlns:a16="http://schemas.microsoft.com/office/drawing/2014/main" id="{514EE2BF-193A-B845-8782-1E2FE6E95376}"/>
              </a:ext>
            </a:extLst>
          </p:cNvPr>
          <p:cNvSpPr>
            <a:spLocks noGrp="1"/>
          </p:cNvSpPr>
          <p:nvPr>
            <p:ph type="body" sz="quarter" idx="24" hasCustomPrompt="1"/>
          </p:nvPr>
        </p:nvSpPr>
        <p:spPr>
          <a:xfrm>
            <a:off x="550864" y="1773238"/>
            <a:ext cx="5616574" cy="4572000"/>
          </a:xfrm>
          <a:prstGeom prst="rect">
            <a:avLst/>
          </a:prstGeom>
        </p:spPr>
        <p:txBody>
          <a:bodyPr/>
          <a:lstStyle>
            <a:lvl1pPr marL="0" indent="0">
              <a:lnSpc>
                <a:spcPct val="100000"/>
              </a:lnSpc>
              <a:buNone/>
              <a:defRPr sz="1800" b="0" i="0">
                <a:solidFill>
                  <a:schemeClr val="tx1"/>
                </a:solidFill>
                <a:latin typeface="Century Gothic" panose="020B0502020202020204" pitchFamily="34" charset="0"/>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Insert - body</a:t>
            </a:r>
          </a:p>
        </p:txBody>
      </p:sp>
      <p:sp>
        <p:nvSpPr>
          <p:cNvPr id="6" name="Title 1">
            <a:extLst>
              <a:ext uri="{FF2B5EF4-FFF2-40B4-BE49-F238E27FC236}">
                <a16:creationId xmlns:a16="http://schemas.microsoft.com/office/drawing/2014/main" id="{6CEC6DB2-BB64-B24D-81D8-9FBA69C1B706}"/>
              </a:ext>
            </a:extLst>
          </p:cNvPr>
          <p:cNvSpPr>
            <a:spLocks noGrp="1"/>
          </p:cNvSpPr>
          <p:nvPr>
            <p:ph type="title" hasCustomPrompt="1"/>
          </p:nvPr>
        </p:nvSpPr>
        <p:spPr>
          <a:xfrm>
            <a:off x="6333638" y="379138"/>
            <a:ext cx="4944533" cy="273845"/>
          </a:xfrm>
          <a:prstGeom prst="rect">
            <a:avLst/>
          </a:prstGeom>
        </p:spPr>
        <p:txBody>
          <a:bodyPr/>
          <a:lstStyle>
            <a:lvl1pPr algn="r">
              <a:defRPr sz="1000" b="1" i="0">
                <a:solidFill>
                  <a:schemeClr val="tx1"/>
                </a:solidFill>
                <a:latin typeface="Century Gothic" panose="020B0502020202020204" pitchFamily="34" charset="0"/>
              </a:defRPr>
            </a:lvl1pPr>
          </a:lstStyle>
          <a:p>
            <a:r>
              <a:rPr lang="en-US" dirty="0"/>
              <a:t>Title of presentation </a:t>
            </a:r>
            <a:r>
              <a:rPr lang="en-US" dirty="0">
                <a:solidFill>
                  <a:schemeClr val="accent1"/>
                </a:solidFill>
              </a:rPr>
              <a:t>Event name or date</a:t>
            </a:r>
            <a:endParaRPr lang="en-US" dirty="0"/>
          </a:p>
        </p:txBody>
      </p:sp>
    </p:spTree>
    <p:extLst>
      <p:ext uri="{BB962C8B-B14F-4D97-AF65-F5344CB8AC3E}">
        <p14:creationId xmlns:p14="http://schemas.microsoft.com/office/powerpoint/2010/main" val="68114213"/>
      </p:ext>
    </p:extLst>
  </p:cSld>
  <p:clrMapOvr>
    <a:masterClrMapping/>
  </p:clrMapOvr>
  <p:extLst>
    <p:ext uri="{DCECCB84-F9BA-43D5-87BE-67443E8EF086}">
      <p15:sldGuideLst xmlns:p15="http://schemas.microsoft.com/office/powerpoint/2012/main">
        <p15:guide id="2" pos="3976">
          <p15:clr>
            <a:srgbClr val="FBAE40"/>
          </p15:clr>
        </p15:guide>
        <p15:guide id="3" pos="3885" userDrawn="1">
          <p15:clr>
            <a:srgbClr val="FBAE40"/>
          </p15:clr>
        </p15:guide>
        <p15:guide id="4" orient="horz" pos="1026" userDrawn="1">
          <p15:clr>
            <a:srgbClr val="FBAE40"/>
          </p15:clr>
        </p15:guide>
        <p15:guide id="5" orient="horz" pos="1117"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quare Image Left">
    <p:spTree>
      <p:nvGrpSpPr>
        <p:cNvPr id="1" name=""/>
        <p:cNvGrpSpPr/>
        <p:nvPr/>
      </p:nvGrpSpPr>
      <p:grpSpPr>
        <a:xfrm>
          <a:off x="0" y="0"/>
          <a:ext cx="0" cy="0"/>
          <a:chOff x="0" y="0"/>
          <a:chExt cx="0" cy="0"/>
        </a:xfrm>
      </p:grpSpPr>
      <p:sp>
        <p:nvSpPr>
          <p:cNvPr id="10" name="Picture Placeholder 4">
            <a:extLst>
              <a:ext uri="{FF2B5EF4-FFF2-40B4-BE49-F238E27FC236}">
                <a16:creationId xmlns:a16="http://schemas.microsoft.com/office/drawing/2014/main" id="{FB86B237-1D87-D24F-8CB6-A39671C8F46D}"/>
              </a:ext>
            </a:extLst>
          </p:cNvPr>
          <p:cNvSpPr>
            <a:spLocks noGrp="1"/>
          </p:cNvSpPr>
          <p:nvPr>
            <p:ph type="pic" sz="quarter" idx="32"/>
          </p:nvPr>
        </p:nvSpPr>
        <p:spPr>
          <a:xfrm>
            <a:off x="550863" y="1019705"/>
            <a:ext cx="5306961" cy="5329238"/>
          </a:xfrm>
          <a:prstGeom prst="rect">
            <a:avLst/>
          </a:prstGeom>
          <a:pattFill prst="pct40">
            <a:fgClr>
              <a:schemeClr val="accent3"/>
            </a:fgClr>
            <a:bgClr>
              <a:schemeClr val="bg1"/>
            </a:bgClr>
          </a:pattFill>
        </p:spPr>
        <p:txBody>
          <a:bodyPr/>
          <a:lstStyle/>
          <a:p>
            <a:endParaRPr lang="en-US"/>
          </a:p>
        </p:txBody>
      </p:sp>
      <p:sp>
        <p:nvSpPr>
          <p:cNvPr id="4" name="Text Placeholder 12">
            <a:extLst>
              <a:ext uri="{FF2B5EF4-FFF2-40B4-BE49-F238E27FC236}">
                <a16:creationId xmlns:a16="http://schemas.microsoft.com/office/drawing/2014/main" id="{EB0E436A-0699-F649-B6B4-8A8DB94A2F45}"/>
              </a:ext>
            </a:extLst>
          </p:cNvPr>
          <p:cNvSpPr>
            <a:spLocks noGrp="1"/>
          </p:cNvSpPr>
          <p:nvPr>
            <p:ph type="body" sz="quarter" idx="23" hasCustomPrompt="1"/>
          </p:nvPr>
        </p:nvSpPr>
        <p:spPr>
          <a:xfrm>
            <a:off x="6024562" y="1019705"/>
            <a:ext cx="5616575" cy="609070"/>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3200" b="1" i="0">
                <a:solidFill>
                  <a:schemeClr val="accent1"/>
                </a:solidFill>
                <a:latin typeface="Century Gothic" panose="020B0502020202020204" pitchFamily="34" charset="0"/>
              </a:defRPr>
            </a:lvl1pPr>
          </a:lstStyle>
          <a:p>
            <a:pPr lvl="0"/>
            <a:r>
              <a:rPr lang="en-US" dirty="0"/>
              <a:t>Insert – title</a:t>
            </a:r>
          </a:p>
        </p:txBody>
      </p:sp>
      <p:sp>
        <p:nvSpPr>
          <p:cNvPr id="5" name="Text Placeholder 6">
            <a:extLst>
              <a:ext uri="{FF2B5EF4-FFF2-40B4-BE49-F238E27FC236}">
                <a16:creationId xmlns:a16="http://schemas.microsoft.com/office/drawing/2014/main" id="{514EE2BF-193A-B845-8782-1E2FE6E95376}"/>
              </a:ext>
            </a:extLst>
          </p:cNvPr>
          <p:cNvSpPr>
            <a:spLocks noGrp="1"/>
          </p:cNvSpPr>
          <p:nvPr>
            <p:ph type="body" sz="quarter" idx="24" hasCustomPrompt="1"/>
          </p:nvPr>
        </p:nvSpPr>
        <p:spPr>
          <a:xfrm>
            <a:off x="6024563" y="1773238"/>
            <a:ext cx="5616574" cy="4572000"/>
          </a:xfrm>
          <a:prstGeom prst="rect">
            <a:avLst/>
          </a:prstGeom>
        </p:spPr>
        <p:txBody>
          <a:bodyPr/>
          <a:lstStyle>
            <a:lvl1pPr marL="0" indent="0">
              <a:lnSpc>
                <a:spcPct val="100000"/>
              </a:lnSpc>
              <a:buNone/>
              <a:defRPr sz="1800" b="0" i="0">
                <a:solidFill>
                  <a:schemeClr val="tx1"/>
                </a:solidFill>
                <a:latin typeface="Century Gothic" panose="020B0502020202020204" pitchFamily="34" charset="0"/>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Insert - body</a:t>
            </a:r>
          </a:p>
        </p:txBody>
      </p:sp>
      <p:sp>
        <p:nvSpPr>
          <p:cNvPr id="6" name="Title 1">
            <a:extLst>
              <a:ext uri="{FF2B5EF4-FFF2-40B4-BE49-F238E27FC236}">
                <a16:creationId xmlns:a16="http://schemas.microsoft.com/office/drawing/2014/main" id="{56D01640-38F8-1E4D-A264-74CB4BCC49A9}"/>
              </a:ext>
            </a:extLst>
          </p:cNvPr>
          <p:cNvSpPr>
            <a:spLocks noGrp="1"/>
          </p:cNvSpPr>
          <p:nvPr>
            <p:ph type="title" hasCustomPrompt="1"/>
          </p:nvPr>
        </p:nvSpPr>
        <p:spPr>
          <a:xfrm>
            <a:off x="6333638" y="379138"/>
            <a:ext cx="4944533" cy="273845"/>
          </a:xfrm>
          <a:prstGeom prst="rect">
            <a:avLst/>
          </a:prstGeom>
        </p:spPr>
        <p:txBody>
          <a:bodyPr/>
          <a:lstStyle>
            <a:lvl1pPr algn="r">
              <a:defRPr sz="1000" b="1" i="0">
                <a:solidFill>
                  <a:schemeClr val="tx1"/>
                </a:solidFill>
                <a:latin typeface="Century Gothic" panose="020B0502020202020204" pitchFamily="34" charset="0"/>
              </a:defRPr>
            </a:lvl1pPr>
          </a:lstStyle>
          <a:p>
            <a:r>
              <a:rPr lang="en-US" dirty="0"/>
              <a:t>Title of presentation </a:t>
            </a:r>
            <a:r>
              <a:rPr lang="en-US" dirty="0">
                <a:solidFill>
                  <a:schemeClr val="accent1"/>
                </a:solidFill>
              </a:rPr>
              <a:t>Event name or date</a:t>
            </a:r>
            <a:endParaRPr lang="en-US" dirty="0"/>
          </a:p>
        </p:txBody>
      </p:sp>
    </p:spTree>
    <p:extLst>
      <p:ext uri="{BB962C8B-B14F-4D97-AF65-F5344CB8AC3E}">
        <p14:creationId xmlns:p14="http://schemas.microsoft.com/office/powerpoint/2010/main" val="4150904119"/>
      </p:ext>
    </p:extLst>
  </p:cSld>
  <p:clrMapOvr>
    <a:masterClrMapping/>
  </p:clrMapOvr>
  <p:extLst>
    <p:ext uri="{DCECCB84-F9BA-43D5-87BE-67443E8EF086}">
      <p15:sldGuideLst xmlns:p15="http://schemas.microsoft.com/office/powerpoint/2012/main">
        <p15:guide id="2" pos="3704" userDrawn="1">
          <p15:clr>
            <a:srgbClr val="FBAE40"/>
          </p15:clr>
        </p15:guide>
        <p15:guide id="3" pos="3795" userDrawn="1">
          <p15:clr>
            <a:srgbClr val="FBAE40"/>
          </p15:clr>
        </p15:guide>
        <p15:guide id="4" orient="horz" pos="1026">
          <p15:clr>
            <a:srgbClr val="FBAE40"/>
          </p15:clr>
        </p15:guide>
        <p15:guide id="5" orient="horz" pos="1117">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parison 2 Images">
    <p:spTree>
      <p:nvGrpSpPr>
        <p:cNvPr id="1" name=""/>
        <p:cNvGrpSpPr/>
        <p:nvPr/>
      </p:nvGrpSpPr>
      <p:grpSpPr>
        <a:xfrm>
          <a:off x="0" y="0"/>
          <a:ext cx="0" cy="0"/>
          <a:chOff x="0" y="0"/>
          <a:chExt cx="0" cy="0"/>
        </a:xfrm>
      </p:grpSpPr>
      <p:sp>
        <p:nvSpPr>
          <p:cNvPr id="10" name="Picture Placeholder 4">
            <a:extLst>
              <a:ext uri="{FF2B5EF4-FFF2-40B4-BE49-F238E27FC236}">
                <a16:creationId xmlns:a16="http://schemas.microsoft.com/office/drawing/2014/main" id="{FB86B237-1D87-D24F-8CB6-A39671C8F46D}"/>
              </a:ext>
            </a:extLst>
          </p:cNvPr>
          <p:cNvSpPr>
            <a:spLocks noGrp="1"/>
          </p:cNvSpPr>
          <p:nvPr>
            <p:ph type="pic" sz="quarter" idx="32"/>
          </p:nvPr>
        </p:nvSpPr>
        <p:spPr>
          <a:xfrm>
            <a:off x="6311899" y="1016001"/>
            <a:ext cx="5306961" cy="5329238"/>
          </a:xfrm>
          <a:prstGeom prst="rect">
            <a:avLst/>
          </a:prstGeom>
          <a:pattFill prst="pct40">
            <a:fgClr>
              <a:schemeClr val="accent3"/>
            </a:fgClr>
            <a:bgClr>
              <a:schemeClr val="bg1"/>
            </a:bgClr>
          </a:pattFill>
        </p:spPr>
        <p:txBody>
          <a:bodyPr/>
          <a:lstStyle/>
          <a:p>
            <a:endParaRPr lang="en-US"/>
          </a:p>
        </p:txBody>
      </p:sp>
      <p:sp>
        <p:nvSpPr>
          <p:cNvPr id="11" name="Picture Placeholder 4">
            <a:extLst>
              <a:ext uri="{FF2B5EF4-FFF2-40B4-BE49-F238E27FC236}">
                <a16:creationId xmlns:a16="http://schemas.microsoft.com/office/drawing/2014/main" id="{04ADB3FD-D5C5-7E49-8BC6-3EADFADABDE2}"/>
              </a:ext>
            </a:extLst>
          </p:cNvPr>
          <p:cNvSpPr>
            <a:spLocks noGrp="1"/>
          </p:cNvSpPr>
          <p:nvPr>
            <p:ph type="pic" sz="quarter" idx="33"/>
          </p:nvPr>
        </p:nvSpPr>
        <p:spPr>
          <a:xfrm>
            <a:off x="550863" y="1016001"/>
            <a:ext cx="5329240" cy="5329238"/>
          </a:xfrm>
          <a:prstGeom prst="rect">
            <a:avLst/>
          </a:prstGeom>
          <a:pattFill prst="pct40">
            <a:fgClr>
              <a:schemeClr val="accent3"/>
            </a:fgClr>
            <a:bgClr>
              <a:schemeClr val="bg1"/>
            </a:bgClr>
          </a:pattFill>
        </p:spPr>
        <p:txBody>
          <a:bodyPr/>
          <a:lstStyle/>
          <a:p>
            <a:endParaRPr lang="en-US"/>
          </a:p>
        </p:txBody>
      </p:sp>
      <p:sp>
        <p:nvSpPr>
          <p:cNvPr id="12" name="Title 1">
            <a:extLst>
              <a:ext uri="{FF2B5EF4-FFF2-40B4-BE49-F238E27FC236}">
                <a16:creationId xmlns:a16="http://schemas.microsoft.com/office/drawing/2014/main" id="{E7722742-18C5-7245-894C-903E39BD2CF9}"/>
              </a:ext>
            </a:extLst>
          </p:cNvPr>
          <p:cNvSpPr>
            <a:spLocks noGrp="1"/>
          </p:cNvSpPr>
          <p:nvPr>
            <p:ph type="title" hasCustomPrompt="1"/>
          </p:nvPr>
        </p:nvSpPr>
        <p:spPr>
          <a:xfrm>
            <a:off x="6333638" y="379138"/>
            <a:ext cx="4944533" cy="273845"/>
          </a:xfrm>
          <a:prstGeom prst="rect">
            <a:avLst/>
          </a:prstGeom>
        </p:spPr>
        <p:txBody>
          <a:bodyPr/>
          <a:lstStyle>
            <a:lvl1pPr algn="r">
              <a:defRPr sz="1000" b="1" i="0">
                <a:solidFill>
                  <a:schemeClr val="tx1"/>
                </a:solidFill>
                <a:latin typeface="Century Gothic" panose="020B0502020202020204" pitchFamily="34" charset="0"/>
              </a:defRPr>
            </a:lvl1pPr>
          </a:lstStyle>
          <a:p>
            <a:r>
              <a:rPr lang="en-US" dirty="0"/>
              <a:t>Title of presentation </a:t>
            </a:r>
            <a:r>
              <a:rPr lang="en-US" dirty="0">
                <a:solidFill>
                  <a:schemeClr val="accent1"/>
                </a:solidFill>
              </a:rPr>
              <a:t>Event name or date</a:t>
            </a:r>
            <a:endParaRPr lang="en-US" dirty="0"/>
          </a:p>
        </p:txBody>
      </p:sp>
    </p:spTree>
    <p:extLst>
      <p:ext uri="{BB962C8B-B14F-4D97-AF65-F5344CB8AC3E}">
        <p14:creationId xmlns:p14="http://schemas.microsoft.com/office/powerpoint/2010/main" val="2911196707"/>
      </p:ext>
    </p:extLst>
  </p:cSld>
  <p:clrMapOvr>
    <a:masterClrMapping/>
  </p:clrMapOvr>
  <p:extLst>
    <p:ext uri="{DCECCB84-F9BA-43D5-87BE-67443E8EF086}">
      <p15:sldGuideLst xmlns:p15="http://schemas.microsoft.com/office/powerpoint/2012/main">
        <p15:guide id="2" pos="3976" userDrawn="1">
          <p15:clr>
            <a:srgbClr val="FBAE40"/>
          </p15:clr>
        </p15:guide>
        <p15:guide id="3" pos="3704"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ramed Image">
    <p:spTree>
      <p:nvGrpSpPr>
        <p:cNvPr id="1" name=""/>
        <p:cNvGrpSpPr/>
        <p:nvPr/>
      </p:nvGrpSpPr>
      <p:grpSpPr>
        <a:xfrm>
          <a:off x="0" y="0"/>
          <a:ext cx="0" cy="0"/>
          <a:chOff x="0" y="0"/>
          <a:chExt cx="0" cy="0"/>
        </a:xfrm>
      </p:grpSpPr>
      <p:sp>
        <p:nvSpPr>
          <p:cNvPr id="11" name="Picture Placeholder 4">
            <a:extLst>
              <a:ext uri="{FF2B5EF4-FFF2-40B4-BE49-F238E27FC236}">
                <a16:creationId xmlns:a16="http://schemas.microsoft.com/office/drawing/2014/main" id="{04ADB3FD-D5C5-7E49-8BC6-3EADFADABDE2}"/>
              </a:ext>
            </a:extLst>
          </p:cNvPr>
          <p:cNvSpPr>
            <a:spLocks noGrp="1"/>
          </p:cNvSpPr>
          <p:nvPr>
            <p:ph type="pic" sz="quarter" idx="33"/>
          </p:nvPr>
        </p:nvSpPr>
        <p:spPr>
          <a:xfrm>
            <a:off x="550862" y="1016001"/>
            <a:ext cx="11090275" cy="5329238"/>
          </a:xfrm>
          <a:prstGeom prst="rect">
            <a:avLst/>
          </a:prstGeom>
          <a:pattFill prst="pct40">
            <a:fgClr>
              <a:schemeClr val="accent3"/>
            </a:fgClr>
            <a:bgClr>
              <a:schemeClr val="bg1"/>
            </a:bgClr>
          </a:pattFill>
        </p:spPr>
        <p:txBody>
          <a:bodyPr/>
          <a:lstStyle/>
          <a:p>
            <a:endParaRPr lang="en-US"/>
          </a:p>
        </p:txBody>
      </p:sp>
      <p:sp>
        <p:nvSpPr>
          <p:cNvPr id="4" name="Title 1">
            <a:extLst>
              <a:ext uri="{FF2B5EF4-FFF2-40B4-BE49-F238E27FC236}">
                <a16:creationId xmlns:a16="http://schemas.microsoft.com/office/drawing/2014/main" id="{8D462DCC-0C6F-1F41-A8C4-5378E45B72DC}"/>
              </a:ext>
            </a:extLst>
          </p:cNvPr>
          <p:cNvSpPr>
            <a:spLocks noGrp="1"/>
          </p:cNvSpPr>
          <p:nvPr>
            <p:ph type="title" hasCustomPrompt="1"/>
          </p:nvPr>
        </p:nvSpPr>
        <p:spPr>
          <a:xfrm>
            <a:off x="6333638" y="379138"/>
            <a:ext cx="4944533" cy="273845"/>
          </a:xfrm>
          <a:prstGeom prst="rect">
            <a:avLst/>
          </a:prstGeom>
        </p:spPr>
        <p:txBody>
          <a:bodyPr/>
          <a:lstStyle>
            <a:lvl1pPr algn="r">
              <a:defRPr sz="1000" b="1" i="0">
                <a:solidFill>
                  <a:schemeClr val="tx1"/>
                </a:solidFill>
                <a:latin typeface="Century Gothic" panose="020B0502020202020204" pitchFamily="34" charset="0"/>
              </a:defRPr>
            </a:lvl1pPr>
          </a:lstStyle>
          <a:p>
            <a:r>
              <a:rPr lang="en-US" dirty="0"/>
              <a:t>Title of presentation </a:t>
            </a:r>
            <a:r>
              <a:rPr lang="en-US" dirty="0">
                <a:solidFill>
                  <a:schemeClr val="accent1"/>
                </a:solidFill>
              </a:rPr>
              <a:t>Event name or date</a:t>
            </a:r>
            <a:endParaRPr lang="en-US" dirty="0"/>
          </a:p>
        </p:txBody>
      </p:sp>
    </p:spTree>
    <p:extLst>
      <p:ext uri="{BB962C8B-B14F-4D97-AF65-F5344CB8AC3E}">
        <p14:creationId xmlns:p14="http://schemas.microsoft.com/office/powerpoint/2010/main" val="25787571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erson / Company Bio">
    <p:bg>
      <p:bgPr>
        <a:solidFill>
          <a:schemeClr val="bg1"/>
        </a:solidFill>
        <a:effectLst/>
      </p:bgPr>
    </p:bg>
    <p:spTree>
      <p:nvGrpSpPr>
        <p:cNvPr id="1" name=""/>
        <p:cNvGrpSpPr/>
        <p:nvPr/>
      </p:nvGrpSpPr>
      <p:grpSpPr>
        <a:xfrm>
          <a:off x="0" y="0"/>
          <a:ext cx="0" cy="0"/>
          <a:chOff x="0" y="0"/>
          <a:chExt cx="0" cy="0"/>
        </a:xfrm>
      </p:grpSpPr>
      <p:sp>
        <p:nvSpPr>
          <p:cNvPr id="3" name="Text Placeholder 5">
            <a:extLst>
              <a:ext uri="{FF2B5EF4-FFF2-40B4-BE49-F238E27FC236}">
                <a16:creationId xmlns:a16="http://schemas.microsoft.com/office/drawing/2014/main" id="{92224AE4-F20F-544E-A8B8-F12E61EA4DDA}"/>
              </a:ext>
            </a:extLst>
          </p:cNvPr>
          <p:cNvSpPr>
            <a:spLocks noGrp="1"/>
          </p:cNvSpPr>
          <p:nvPr>
            <p:ph type="body" sz="quarter" idx="11" hasCustomPrompt="1"/>
          </p:nvPr>
        </p:nvSpPr>
        <p:spPr>
          <a:xfrm flipH="1">
            <a:off x="5808662" y="1789598"/>
            <a:ext cx="5832475" cy="4571996"/>
          </a:xfrm>
          <a:prstGeom prst="rect">
            <a:avLst/>
          </a:prstGeom>
        </p:spPr>
        <p:txBody>
          <a:bodyPr/>
          <a:lstStyle>
            <a:lvl1pPr marL="0" indent="0">
              <a:lnSpc>
                <a:spcPct val="120000"/>
              </a:lnSpc>
              <a:buNone/>
              <a:defRPr sz="2000" b="0" i="0">
                <a:solidFill>
                  <a:schemeClr val="tx1"/>
                </a:solidFill>
                <a:latin typeface="Century Gothic" panose="020B0502020202020204" pitchFamily="34" charset="0"/>
              </a:defRPr>
            </a:lvl1pPr>
          </a:lstStyle>
          <a:p>
            <a:pPr lvl="0"/>
            <a:r>
              <a:rPr lang="en-US"/>
              <a:t>Insert - body</a:t>
            </a:r>
          </a:p>
        </p:txBody>
      </p:sp>
      <p:sp>
        <p:nvSpPr>
          <p:cNvPr id="4" name="Text Placeholder 18">
            <a:extLst>
              <a:ext uri="{FF2B5EF4-FFF2-40B4-BE49-F238E27FC236}">
                <a16:creationId xmlns:a16="http://schemas.microsoft.com/office/drawing/2014/main" id="{607B91E8-B9E7-B843-B009-5250D668B2A0}"/>
              </a:ext>
            </a:extLst>
          </p:cNvPr>
          <p:cNvSpPr>
            <a:spLocks noGrp="1"/>
          </p:cNvSpPr>
          <p:nvPr>
            <p:ph type="body" sz="quarter" idx="12" hasCustomPrompt="1"/>
          </p:nvPr>
        </p:nvSpPr>
        <p:spPr>
          <a:xfrm>
            <a:off x="1690681" y="5883890"/>
            <a:ext cx="2851151" cy="303212"/>
          </a:xfrm>
          <a:prstGeom prst="rect">
            <a:avLst/>
          </a:prstGeom>
        </p:spPr>
        <p:txBody>
          <a:bodyPr/>
          <a:lstStyle>
            <a:lvl1pPr marL="0" indent="0" algn="ctr">
              <a:buNone/>
              <a:defRPr sz="2000" b="1" i="0">
                <a:solidFill>
                  <a:schemeClr val="accent1"/>
                </a:solidFill>
                <a:latin typeface="Century Gothic" panose="020B0502020202020204" pitchFamily="34" charset="0"/>
              </a:defRPr>
            </a:lvl1pPr>
          </a:lstStyle>
          <a:p>
            <a:pPr lvl="0"/>
            <a:r>
              <a:rPr lang="en-US"/>
              <a:t>Forename surname</a:t>
            </a:r>
          </a:p>
        </p:txBody>
      </p:sp>
      <p:sp>
        <p:nvSpPr>
          <p:cNvPr id="5" name="Shape 20">
            <a:extLst>
              <a:ext uri="{FF2B5EF4-FFF2-40B4-BE49-F238E27FC236}">
                <a16:creationId xmlns:a16="http://schemas.microsoft.com/office/drawing/2014/main" id="{A6E804D7-A738-AF4D-AB42-EEF195066F67}"/>
              </a:ext>
            </a:extLst>
          </p:cNvPr>
          <p:cNvSpPr/>
          <p:nvPr userDrawn="1"/>
        </p:nvSpPr>
        <p:spPr>
          <a:xfrm flipV="1">
            <a:off x="395287" y="886441"/>
            <a:ext cx="11401426" cy="0"/>
          </a:xfrm>
          <a:prstGeom prst="line">
            <a:avLst/>
          </a:prstGeom>
          <a:ln w="12700">
            <a:solidFill>
              <a:srgbClr val="FFFFFF"/>
            </a:solidFill>
            <a:miter/>
          </a:ln>
        </p:spPr>
        <p:txBody>
          <a:bodyPr lIns="22860" rIns="22860"/>
          <a:lstStyle/>
          <a:p>
            <a:endParaRPr sz="451"/>
          </a:p>
        </p:txBody>
      </p:sp>
      <p:pic>
        <p:nvPicPr>
          <p:cNvPr id="6" name="Picture 5" descr="A picture containing drawing&#10;&#10;Description automatically generated">
            <a:extLst>
              <a:ext uri="{FF2B5EF4-FFF2-40B4-BE49-F238E27FC236}">
                <a16:creationId xmlns:a16="http://schemas.microsoft.com/office/drawing/2014/main" id="{6C961D21-53CE-9048-B6B6-DEAAF0D60E7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pic>
        <p:nvPicPr>
          <p:cNvPr id="7" name="Picture 6" descr="A drawing of a face&#10;&#10;Description automatically generated">
            <a:extLst>
              <a:ext uri="{FF2B5EF4-FFF2-40B4-BE49-F238E27FC236}">
                <a16:creationId xmlns:a16="http://schemas.microsoft.com/office/drawing/2014/main" id="{D373E4C5-3095-9F4F-8137-D95BF46FDC6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9886" y="366968"/>
            <a:ext cx="1103523" cy="380767"/>
          </a:xfrm>
          <a:prstGeom prst="rect">
            <a:avLst/>
          </a:prstGeom>
        </p:spPr>
      </p:pic>
      <p:sp>
        <p:nvSpPr>
          <p:cNvPr id="8" name="Title 1">
            <a:extLst>
              <a:ext uri="{FF2B5EF4-FFF2-40B4-BE49-F238E27FC236}">
                <a16:creationId xmlns:a16="http://schemas.microsoft.com/office/drawing/2014/main" id="{F3F4A0B7-964E-2E44-9C4C-74CDB6875B87}"/>
              </a:ext>
            </a:extLst>
          </p:cNvPr>
          <p:cNvSpPr>
            <a:spLocks noGrp="1"/>
          </p:cNvSpPr>
          <p:nvPr>
            <p:ph type="title"/>
          </p:nvPr>
        </p:nvSpPr>
        <p:spPr>
          <a:xfrm>
            <a:off x="6333638" y="379138"/>
            <a:ext cx="4944533" cy="273845"/>
          </a:xfrm>
          <a:prstGeom prst="rect">
            <a:avLst/>
          </a:prstGeom>
        </p:spPr>
        <p:txBody>
          <a:bodyPr/>
          <a:lstStyle>
            <a:lvl1pPr algn="r">
              <a:defRPr sz="1000" b="1" i="0">
                <a:solidFill>
                  <a:schemeClr val="tx1"/>
                </a:solidFill>
                <a:latin typeface="Century Gothic" panose="020B0502020202020204" pitchFamily="34" charset="0"/>
              </a:defRPr>
            </a:lvl1pPr>
          </a:lstStyle>
          <a:p>
            <a:r>
              <a:rPr lang="en-US"/>
              <a:t>Click to edit Master title style</a:t>
            </a:r>
          </a:p>
        </p:txBody>
      </p:sp>
      <p:sp>
        <p:nvSpPr>
          <p:cNvPr id="10" name="Picture Placeholder 7">
            <a:extLst>
              <a:ext uri="{FF2B5EF4-FFF2-40B4-BE49-F238E27FC236}">
                <a16:creationId xmlns:a16="http://schemas.microsoft.com/office/drawing/2014/main" id="{199EEC9F-905F-E443-BDDB-FBF70A671624}"/>
              </a:ext>
            </a:extLst>
          </p:cNvPr>
          <p:cNvSpPr>
            <a:spLocks noGrp="1"/>
          </p:cNvSpPr>
          <p:nvPr>
            <p:ph type="pic" sz="quarter" idx="14"/>
          </p:nvPr>
        </p:nvSpPr>
        <p:spPr>
          <a:xfrm>
            <a:off x="1150666" y="1790742"/>
            <a:ext cx="3931180" cy="3931180"/>
          </a:xfrm>
          <a:prstGeom prst="ellipse">
            <a:avLst/>
          </a:prstGeom>
          <a:pattFill prst="pct20">
            <a:fgClr>
              <a:schemeClr val="accent3"/>
            </a:fgClr>
            <a:bgClr>
              <a:schemeClr val="bg1"/>
            </a:bgClr>
          </a:pattFill>
        </p:spPr>
        <p:txBody>
          <a:bodyPr/>
          <a:lstStyle>
            <a:lvl1pPr>
              <a:defRPr>
                <a:solidFill>
                  <a:schemeClr val="tx1"/>
                </a:solidFill>
              </a:defRPr>
            </a:lvl1pPr>
          </a:lstStyle>
          <a:p>
            <a:endParaRPr lang="en-US"/>
          </a:p>
        </p:txBody>
      </p:sp>
      <p:sp>
        <p:nvSpPr>
          <p:cNvPr id="11" name="Picture Placeholder 4">
            <a:extLst>
              <a:ext uri="{FF2B5EF4-FFF2-40B4-BE49-F238E27FC236}">
                <a16:creationId xmlns:a16="http://schemas.microsoft.com/office/drawing/2014/main" id="{B4B6BFB5-B764-1D40-BB98-9AE3A1E35D48}"/>
              </a:ext>
            </a:extLst>
          </p:cNvPr>
          <p:cNvSpPr>
            <a:spLocks noGrp="1"/>
          </p:cNvSpPr>
          <p:nvPr>
            <p:ph type="pic" sz="quarter" idx="22" hasCustomPrompt="1"/>
          </p:nvPr>
        </p:nvSpPr>
        <p:spPr>
          <a:xfrm>
            <a:off x="1699697" y="301625"/>
            <a:ext cx="1103312" cy="503238"/>
          </a:xfrm>
          <a:prstGeom prst="rect">
            <a:avLst/>
          </a:prstGeom>
          <a:pattFill prst="pct90">
            <a:fgClr>
              <a:schemeClr val="accent3">
                <a:lumMod val="40000"/>
                <a:lumOff val="60000"/>
              </a:schemeClr>
            </a:fgClr>
            <a:bgClr>
              <a:schemeClr val="bg1"/>
            </a:bgClr>
          </a:pattFill>
        </p:spPr>
        <p:txBody>
          <a:bodyPr/>
          <a:lstStyle>
            <a:lvl1pPr marL="0" indent="0">
              <a:lnSpc>
                <a:spcPct val="100000"/>
              </a:lnSpc>
              <a:spcBef>
                <a:spcPts val="0"/>
              </a:spcBef>
              <a:buNone/>
              <a:defRPr sz="1400"/>
            </a:lvl1pPr>
          </a:lstStyle>
          <a:p>
            <a:r>
              <a:rPr lang="en-US"/>
              <a:t>Partner</a:t>
            </a:r>
          </a:p>
          <a:p>
            <a:r>
              <a:rPr lang="en-US"/>
              <a:t>logo</a:t>
            </a:r>
          </a:p>
        </p:txBody>
      </p:sp>
      <p:sp>
        <p:nvSpPr>
          <p:cNvPr id="12" name="Text Placeholder 12">
            <a:extLst>
              <a:ext uri="{FF2B5EF4-FFF2-40B4-BE49-F238E27FC236}">
                <a16:creationId xmlns:a16="http://schemas.microsoft.com/office/drawing/2014/main" id="{C71CCA38-F274-8B49-B0DC-DE91EC211784}"/>
              </a:ext>
            </a:extLst>
          </p:cNvPr>
          <p:cNvSpPr>
            <a:spLocks noGrp="1"/>
          </p:cNvSpPr>
          <p:nvPr>
            <p:ph type="body" sz="quarter" idx="23" hasCustomPrompt="1"/>
          </p:nvPr>
        </p:nvSpPr>
        <p:spPr>
          <a:xfrm>
            <a:off x="550863" y="1019670"/>
            <a:ext cx="11090275" cy="604546"/>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3200" b="1" i="0">
                <a:solidFill>
                  <a:schemeClr val="tx1"/>
                </a:solidFill>
                <a:latin typeface="Century Gothic" panose="020B0502020202020204" pitchFamily="34" charset="0"/>
              </a:defRPr>
            </a:lvl1pPr>
          </a:lstStyle>
          <a:p>
            <a:pPr lvl="0"/>
            <a:r>
              <a:rPr lang="en-US"/>
              <a:t>Insert – unit title</a:t>
            </a:r>
          </a:p>
        </p:txBody>
      </p:sp>
    </p:spTree>
    <p:extLst>
      <p:ext uri="{BB962C8B-B14F-4D97-AF65-F5344CB8AC3E}">
        <p14:creationId xmlns:p14="http://schemas.microsoft.com/office/powerpoint/2010/main" val="3138013122"/>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orient="horz" pos="1026" userDrawn="1">
          <p15:clr>
            <a:srgbClr val="FBAE40"/>
          </p15:clr>
        </p15:guide>
        <p15:guide id="2" orient="horz" pos="1117" userDrawn="1">
          <p15:clr>
            <a:srgbClr val="FBAE40"/>
          </p15:clr>
        </p15:guide>
        <p15:guide id="4" pos="3659"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11" name="Picture Placeholder 4">
            <a:extLst>
              <a:ext uri="{FF2B5EF4-FFF2-40B4-BE49-F238E27FC236}">
                <a16:creationId xmlns:a16="http://schemas.microsoft.com/office/drawing/2014/main" id="{04ADB3FD-D5C5-7E49-8BC6-3EADFADABDE2}"/>
              </a:ext>
            </a:extLst>
          </p:cNvPr>
          <p:cNvSpPr>
            <a:spLocks noGrp="1"/>
          </p:cNvSpPr>
          <p:nvPr>
            <p:ph type="pic" sz="quarter" idx="33" hasCustomPrompt="1"/>
          </p:nvPr>
        </p:nvSpPr>
        <p:spPr>
          <a:xfrm>
            <a:off x="0" y="0"/>
            <a:ext cx="12192000" cy="6858000"/>
          </a:xfrm>
          <a:prstGeom prst="rect">
            <a:avLst/>
          </a:prstGeom>
          <a:pattFill prst="pct40">
            <a:fgClr>
              <a:schemeClr val="accent3"/>
            </a:fgClr>
            <a:bgClr>
              <a:schemeClr val="bg1"/>
            </a:bgClr>
          </a:pattFill>
        </p:spPr>
        <p:txBody>
          <a:bodyPr anchor="b"/>
          <a:lstStyle>
            <a:lvl1pPr marL="0" indent="0" algn="ctr">
              <a:buNone/>
              <a:defRPr/>
            </a:lvl1pPr>
          </a:lstStyle>
          <a:p>
            <a:r>
              <a:rPr lang="en-US" dirty="0"/>
              <a:t>Click icon to insert image</a:t>
            </a:r>
          </a:p>
          <a:p>
            <a:r>
              <a:rPr lang="en-US" dirty="0"/>
              <a:t>Copy header elements from slide master !!</a:t>
            </a:r>
          </a:p>
          <a:p>
            <a:endParaRPr lang="en-US" dirty="0"/>
          </a:p>
        </p:txBody>
      </p:sp>
    </p:spTree>
    <p:extLst>
      <p:ext uri="{BB962C8B-B14F-4D97-AF65-F5344CB8AC3E}">
        <p14:creationId xmlns:p14="http://schemas.microsoft.com/office/powerpoint/2010/main" val="3824058276"/>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5" name="Picture Placeholder 7">
            <a:extLst>
              <a:ext uri="{FF2B5EF4-FFF2-40B4-BE49-F238E27FC236}">
                <a16:creationId xmlns:a16="http://schemas.microsoft.com/office/drawing/2014/main" id="{3DCAE193-09FF-C34A-B9F5-CB1BDC7A7B3A}"/>
              </a:ext>
            </a:extLst>
          </p:cNvPr>
          <p:cNvSpPr>
            <a:spLocks noGrp="1"/>
          </p:cNvSpPr>
          <p:nvPr>
            <p:ph type="pic" sz="quarter" idx="14"/>
          </p:nvPr>
        </p:nvSpPr>
        <p:spPr>
          <a:xfrm>
            <a:off x="4875092" y="-2080137"/>
            <a:ext cx="7824674" cy="7824674"/>
          </a:xfrm>
          <a:prstGeom prst="ellipse">
            <a:avLst/>
          </a:prstGeom>
          <a:pattFill prst="pct20">
            <a:fgClr>
              <a:schemeClr val="accent3"/>
            </a:fgClr>
            <a:bgClr>
              <a:schemeClr val="bg1"/>
            </a:bgClr>
          </a:pattFill>
        </p:spPr>
        <p:txBody>
          <a:bodyPr/>
          <a:lstStyle>
            <a:lvl1pPr>
              <a:defRPr>
                <a:solidFill>
                  <a:schemeClr val="tx1"/>
                </a:solidFill>
              </a:defRPr>
            </a:lvl1pPr>
          </a:lstStyle>
          <a:p>
            <a:endParaRPr lang="en-US"/>
          </a:p>
        </p:txBody>
      </p:sp>
      <p:pic>
        <p:nvPicPr>
          <p:cNvPr id="19" name="Picture 18" descr="A picture containing drawing&#10;&#10;Description automatically generated">
            <a:extLst>
              <a:ext uri="{FF2B5EF4-FFF2-40B4-BE49-F238E27FC236}">
                <a16:creationId xmlns:a16="http://schemas.microsoft.com/office/drawing/2014/main" id="{CA9186A6-EC71-DD40-9B23-61EF90B46C2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89884" y="300292"/>
            <a:ext cx="418682" cy="418682"/>
          </a:xfrm>
          <a:prstGeom prst="rect">
            <a:avLst/>
          </a:prstGeom>
        </p:spPr>
      </p:pic>
      <p:sp>
        <p:nvSpPr>
          <p:cNvPr id="14" name="Shape 20">
            <a:extLst>
              <a:ext uri="{FF2B5EF4-FFF2-40B4-BE49-F238E27FC236}">
                <a16:creationId xmlns:a16="http://schemas.microsoft.com/office/drawing/2014/main" id="{B42E2006-8473-4941-B46B-BA51C16141EF}"/>
              </a:ext>
            </a:extLst>
          </p:cNvPr>
          <p:cNvSpPr/>
          <p:nvPr userDrawn="1"/>
        </p:nvSpPr>
        <p:spPr>
          <a:xfrm flipV="1">
            <a:off x="395287" y="886441"/>
            <a:ext cx="11401426" cy="0"/>
          </a:xfrm>
          <a:prstGeom prst="line">
            <a:avLst/>
          </a:prstGeom>
          <a:ln w="12700">
            <a:solidFill>
              <a:srgbClr val="FFFFFF"/>
            </a:solidFill>
            <a:miter/>
          </a:ln>
        </p:spPr>
        <p:txBody>
          <a:bodyPr lIns="22860" rIns="22860"/>
          <a:lstStyle/>
          <a:p>
            <a:endParaRPr sz="451"/>
          </a:p>
        </p:txBody>
      </p:sp>
      <p:sp>
        <p:nvSpPr>
          <p:cNvPr id="4" name="Text Placeholder 3">
            <a:extLst>
              <a:ext uri="{FF2B5EF4-FFF2-40B4-BE49-F238E27FC236}">
                <a16:creationId xmlns:a16="http://schemas.microsoft.com/office/drawing/2014/main" id="{CE1F52E7-1747-9E41-B97D-F50FADA4A458}"/>
              </a:ext>
            </a:extLst>
          </p:cNvPr>
          <p:cNvSpPr>
            <a:spLocks noGrp="1"/>
          </p:cNvSpPr>
          <p:nvPr>
            <p:ph type="body" sz="quarter" idx="10" hasCustomPrompt="1"/>
          </p:nvPr>
        </p:nvSpPr>
        <p:spPr>
          <a:xfrm>
            <a:off x="555071" y="3360079"/>
            <a:ext cx="3164607" cy="334690"/>
          </a:xfrm>
          <a:prstGeom prst="rect">
            <a:avLst/>
          </a:prstGeom>
        </p:spPr>
        <p:txBody>
          <a:bodyPr/>
          <a:lstStyle>
            <a:lvl1pPr marL="0" indent="0">
              <a:buFontTx/>
              <a:buNone/>
              <a:defRPr sz="1800" b="1">
                <a:solidFill>
                  <a:schemeClr val="tx1"/>
                </a:solidFill>
              </a:defRPr>
            </a:lvl1pPr>
            <a:lvl2pPr>
              <a:defRPr sz="1800" b="1"/>
            </a:lvl2pPr>
            <a:lvl3pPr>
              <a:defRPr sz="1800" b="1"/>
            </a:lvl3pPr>
            <a:lvl4pPr>
              <a:defRPr sz="1800" b="1"/>
            </a:lvl4pPr>
            <a:lvl5pPr>
              <a:defRPr sz="1800" b="1"/>
            </a:lvl5pPr>
          </a:lstStyle>
          <a:p>
            <a:pPr lvl="0"/>
            <a:r>
              <a:rPr lang="en-US"/>
              <a:t>Lesson number</a:t>
            </a:r>
          </a:p>
        </p:txBody>
      </p:sp>
      <p:sp>
        <p:nvSpPr>
          <p:cNvPr id="20" name="Text Placeholder 19">
            <a:extLst>
              <a:ext uri="{FF2B5EF4-FFF2-40B4-BE49-F238E27FC236}">
                <a16:creationId xmlns:a16="http://schemas.microsoft.com/office/drawing/2014/main" id="{C1BC7AA7-98CB-AF44-94A3-89F960D16C0A}"/>
              </a:ext>
            </a:extLst>
          </p:cNvPr>
          <p:cNvSpPr>
            <a:spLocks noGrp="1"/>
          </p:cNvSpPr>
          <p:nvPr>
            <p:ph type="body" sz="quarter" idx="11" hasCustomPrompt="1"/>
          </p:nvPr>
        </p:nvSpPr>
        <p:spPr>
          <a:xfrm>
            <a:off x="550863" y="3719316"/>
            <a:ext cx="4491567" cy="2625921"/>
          </a:xfrm>
          <a:prstGeom prst="rect">
            <a:avLst/>
          </a:prstGeom>
        </p:spPr>
        <p:txBody>
          <a:bodyPr/>
          <a:lstStyle>
            <a:lvl1pPr marL="0" indent="0">
              <a:lnSpc>
                <a:spcPts val="3740"/>
              </a:lnSpc>
              <a:spcBef>
                <a:spcPts val="0"/>
              </a:spcBef>
              <a:buFontTx/>
              <a:buNone/>
              <a:defRPr sz="3600" b="1" i="0">
                <a:solidFill>
                  <a:schemeClr val="tx1"/>
                </a:solidFill>
                <a:latin typeface="Century Gothic" panose="020B0502020202020204" pitchFamily="34" charset="0"/>
              </a:defRPr>
            </a:lvl1pPr>
            <a:lvl2pPr marL="457189" indent="0">
              <a:buFontTx/>
              <a:buNone/>
              <a:defRPr sz="3400" b="1" i="0">
                <a:solidFill>
                  <a:schemeClr val="bg1"/>
                </a:solidFill>
                <a:latin typeface="Century Gothic" panose="020B0502020202020204" pitchFamily="34" charset="0"/>
              </a:defRPr>
            </a:lvl2pPr>
            <a:lvl3pPr marL="914377" indent="0">
              <a:buFontTx/>
              <a:buNone/>
              <a:defRPr sz="3400" b="1" i="0">
                <a:solidFill>
                  <a:schemeClr val="bg1"/>
                </a:solidFill>
                <a:latin typeface="Century Gothic" panose="020B0502020202020204" pitchFamily="34" charset="0"/>
              </a:defRPr>
            </a:lvl3pPr>
            <a:lvl4pPr marL="1371566" indent="0">
              <a:buFontTx/>
              <a:buNone/>
              <a:defRPr sz="3400" b="1" i="0">
                <a:solidFill>
                  <a:schemeClr val="bg1"/>
                </a:solidFill>
                <a:latin typeface="Century Gothic" panose="020B0502020202020204" pitchFamily="34" charset="0"/>
              </a:defRPr>
            </a:lvl4pPr>
            <a:lvl5pPr marL="1828754" indent="0">
              <a:buFontTx/>
              <a:buNone/>
              <a:defRPr sz="3400" b="1" i="0">
                <a:solidFill>
                  <a:schemeClr val="bg1"/>
                </a:solidFill>
                <a:latin typeface="Century Gothic" panose="020B0502020202020204" pitchFamily="34" charset="0"/>
              </a:defRPr>
            </a:lvl5pPr>
          </a:lstStyle>
          <a:p>
            <a:pPr lvl="0"/>
            <a:r>
              <a:rPr lang="en-US"/>
              <a:t>Lesson Title</a:t>
            </a:r>
          </a:p>
        </p:txBody>
      </p:sp>
      <p:sp>
        <p:nvSpPr>
          <p:cNvPr id="24" name="Text Placeholder 23">
            <a:extLst>
              <a:ext uri="{FF2B5EF4-FFF2-40B4-BE49-F238E27FC236}">
                <a16:creationId xmlns:a16="http://schemas.microsoft.com/office/drawing/2014/main" id="{7D20BC59-E3FA-B641-90D4-F1FD83F93565}"/>
              </a:ext>
            </a:extLst>
          </p:cNvPr>
          <p:cNvSpPr>
            <a:spLocks noGrp="1"/>
          </p:cNvSpPr>
          <p:nvPr>
            <p:ph type="body" sz="quarter" idx="12" hasCustomPrompt="1"/>
          </p:nvPr>
        </p:nvSpPr>
        <p:spPr>
          <a:xfrm>
            <a:off x="407368" y="242928"/>
            <a:ext cx="1970147" cy="292537"/>
          </a:xfrm>
          <a:prstGeom prst="rect">
            <a:avLst/>
          </a:prstGeom>
          <a:solidFill>
            <a:schemeClr val="accent1"/>
          </a:solidFill>
        </p:spPr>
        <p:txBody>
          <a:bodyPr lIns="90000" anchor="ctr"/>
          <a:lstStyle>
            <a:lvl1pPr marL="0" indent="0">
              <a:buNone/>
              <a:defRPr sz="1651" b="1" i="0">
                <a:solidFill>
                  <a:schemeClr val="tx1"/>
                </a:solidFill>
                <a:latin typeface="Century Gothic" panose="020B0502020202020204" pitchFamily="34" charset="0"/>
              </a:defRPr>
            </a:lvl1pPr>
          </a:lstStyle>
          <a:p>
            <a:pPr lvl="0"/>
            <a:r>
              <a:rPr lang="en-US"/>
              <a:t>Title</a:t>
            </a:r>
          </a:p>
        </p:txBody>
      </p:sp>
      <p:sp>
        <p:nvSpPr>
          <p:cNvPr id="54" name="Text Placeholder 53">
            <a:extLst>
              <a:ext uri="{FF2B5EF4-FFF2-40B4-BE49-F238E27FC236}">
                <a16:creationId xmlns:a16="http://schemas.microsoft.com/office/drawing/2014/main" id="{B52CF542-81A7-8849-B747-E439ED428F15}"/>
              </a:ext>
            </a:extLst>
          </p:cNvPr>
          <p:cNvSpPr>
            <a:spLocks noGrp="1"/>
          </p:cNvSpPr>
          <p:nvPr>
            <p:ph type="body" sz="quarter" idx="13" hasCustomPrompt="1"/>
          </p:nvPr>
        </p:nvSpPr>
        <p:spPr>
          <a:xfrm>
            <a:off x="407368" y="595391"/>
            <a:ext cx="1351960" cy="156984"/>
          </a:xfrm>
          <a:prstGeom prst="rect">
            <a:avLst/>
          </a:prstGeom>
          <a:solidFill>
            <a:schemeClr val="accent1"/>
          </a:solidFill>
        </p:spPr>
        <p:txBody>
          <a:bodyPr lIns="90000" anchor="ctr"/>
          <a:lstStyle>
            <a:lvl1pPr marL="0" indent="0">
              <a:buNone/>
              <a:defRPr sz="851" b="1" i="0">
                <a:solidFill>
                  <a:schemeClr val="tx1"/>
                </a:solidFill>
                <a:latin typeface="Century Gothic" panose="020B0502020202020204" pitchFamily="34" charset="0"/>
              </a:defRPr>
            </a:lvl1pPr>
            <a:lvl2pPr>
              <a:defRPr sz="851">
                <a:solidFill>
                  <a:schemeClr val="bg1"/>
                </a:solidFill>
              </a:defRPr>
            </a:lvl2pPr>
            <a:lvl3pPr>
              <a:defRPr sz="851">
                <a:solidFill>
                  <a:schemeClr val="bg1"/>
                </a:solidFill>
              </a:defRPr>
            </a:lvl3pPr>
            <a:lvl4pPr>
              <a:defRPr sz="851">
                <a:solidFill>
                  <a:schemeClr val="bg1"/>
                </a:solidFill>
              </a:defRPr>
            </a:lvl4pPr>
            <a:lvl5pPr>
              <a:defRPr sz="851">
                <a:solidFill>
                  <a:schemeClr val="bg1"/>
                </a:solidFill>
              </a:defRPr>
            </a:lvl5pPr>
          </a:lstStyle>
          <a:p>
            <a:pPr lvl="0"/>
            <a:r>
              <a:rPr lang="en-US"/>
              <a:t>Subject | Ages</a:t>
            </a:r>
          </a:p>
        </p:txBody>
      </p:sp>
      <p:pic>
        <p:nvPicPr>
          <p:cNvPr id="7" name="Picture 6" descr="A drawing of a face&#10;&#10;Description automatically generated">
            <a:extLst>
              <a:ext uri="{FF2B5EF4-FFF2-40B4-BE49-F238E27FC236}">
                <a16:creationId xmlns:a16="http://schemas.microsoft.com/office/drawing/2014/main" id="{EE9AB2A0-5836-214F-8F61-0229F62DAB6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83566" y="6161975"/>
            <a:ext cx="1313145" cy="453096"/>
          </a:xfrm>
          <a:prstGeom prst="rect">
            <a:avLst/>
          </a:prstGeom>
        </p:spPr>
      </p:pic>
      <p:sp>
        <p:nvSpPr>
          <p:cNvPr id="30" name="Picture Placeholder 4">
            <a:extLst>
              <a:ext uri="{FF2B5EF4-FFF2-40B4-BE49-F238E27FC236}">
                <a16:creationId xmlns:a16="http://schemas.microsoft.com/office/drawing/2014/main" id="{46FCBCEF-DEC8-A243-940B-4908E85E3C25}"/>
              </a:ext>
            </a:extLst>
          </p:cNvPr>
          <p:cNvSpPr>
            <a:spLocks noGrp="1"/>
          </p:cNvSpPr>
          <p:nvPr>
            <p:ph type="pic" sz="quarter" idx="23" hasCustomPrompt="1"/>
          </p:nvPr>
        </p:nvSpPr>
        <p:spPr>
          <a:xfrm>
            <a:off x="9100695" y="6136904"/>
            <a:ext cx="1103312" cy="503238"/>
          </a:xfrm>
          <a:prstGeom prst="rect">
            <a:avLst/>
          </a:prstGeom>
          <a:pattFill prst="pct90">
            <a:fgClr>
              <a:schemeClr val="accent3">
                <a:lumMod val="40000"/>
                <a:lumOff val="60000"/>
              </a:schemeClr>
            </a:fgClr>
            <a:bgClr>
              <a:schemeClr val="bg1"/>
            </a:bgClr>
          </a:pattFill>
        </p:spPr>
        <p:txBody>
          <a:bodyPr/>
          <a:lstStyle>
            <a:lvl1pPr marL="0" indent="0">
              <a:lnSpc>
                <a:spcPct val="100000"/>
              </a:lnSpc>
              <a:spcBef>
                <a:spcPts val="0"/>
              </a:spcBef>
              <a:buNone/>
              <a:defRPr sz="1400"/>
            </a:lvl1pPr>
          </a:lstStyle>
          <a:p>
            <a:r>
              <a:rPr lang="en-US"/>
              <a:t>Partner</a:t>
            </a:r>
          </a:p>
          <a:p>
            <a:r>
              <a:rPr lang="en-US"/>
              <a:t>logo</a:t>
            </a:r>
          </a:p>
        </p:txBody>
      </p:sp>
    </p:spTree>
    <p:extLst>
      <p:ext uri="{BB962C8B-B14F-4D97-AF65-F5344CB8AC3E}">
        <p14:creationId xmlns:p14="http://schemas.microsoft.com/office/powerpoint/2010/main" val="3013138821"/>
      </p:ext>
    </p:extLst>
  </p:cSld>
  <p:clrMapOvr>
    <a:masterClrMapping/>
  </p:clrMapOvr>
  <p:transition spd="med"/>
  <p:extLst>
    <p:ext uri="{DCECCB84-F9BA-43D5-87BE-67443E8EF086}">
      <p15:sldGuideLst xmlns:p15="http://schemas.microsoft.com/office/powerpoint/2012/main">
        <p15:guide id="1" orient="horz" pos="3838" userDrawn="1">
          <p15:clr>
            <a:srgbClr val="9FCC3B"/>
          </p15:clr>
        </p15:guide>
        <p15:guide id="2" orient="horz" pos="4201" userDrawn="1">
          <p15:clr>
            <a:srgbClr val="9FCC3B"/>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 x Lessons / Outcomes">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DDD8234A-85E2-6A4C-9BB5-FB3CCAEBC303}"/>
              </a:ext>
            </a:extLst>
          </p:cNvPr>
          <p:cNvSpPr/>
          <p:nvPr userDrawn="1"/>
        </p:nvSpPr>
        <p:spPr>
          <a:xfrm>
            <a:off x="-1180728" y="-1191119"/>
            <a:ext cx="7824675" cy="7824675"/>
          </a:xfrm>
          <a:prstGeom prst="ellipse">
            <a:avLst/>
          </a:prstGeom>
          <a:solidFill>
            <a:schemeClr val="accent1">
              <a:alpha val="2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464646"/>
              </a:solidFill>
              <a:effectLst/>
              <a:uFillTx/>
              <a:latin typeface="+mj-lt"/>
              <a:ea typeface="+mj-ea"/>
              <a:cs typeface="+mj-cs"/>
              <a:sym typeface="Calibri"/>
            </a:endParaRPr>
          </a:p>
        </p:txBody>
      </p:sp>
      <p:sp>
        <p:nvSpPr>
          <p:cNvPr id="4" name="Shape 161" descr="Textfeld 25">
            <a:extLst>
              <a:ext uri="{FF2B5EF4-FFF2-40B4-BE49-F238E27FC236}">
                <a16:creationId xmlns:a16="http://schemas.microsoft.com/office/drawing/2014/main" id="{CA682C87-39BC-224E-A33A-0365B21CA17C}"/>
              </a:ext>
            </a:extLst>
          </p:cNvPr>
          <p:cNvSpPr/>
          <p:nvPr userDrawn="1"/>
        </p:nvSpPr>
        <p:spPr>
          <a:xfrm>
            <a:off x="633410" y="3946694"/>
            <a:ext cx="355994" cy="2986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2860" tIns="22860" rIns="22860" bIns="22860" numCol="1" anchor="t">
            <a:noAutofit/>
          </a:bodyPr>
          <a:lstStyle>
            <a:lvl1pPr algn="r">
              <a:defRPr sz="2600" b="1">
                <a:solidFill>
                  <a:srgbClr val="25233F"/>
                </a:solidFill>
                <a:latin typeface="Century Gothic"/>
                <a:ea typeface="Century Gothic"/>
                <a:cs typeface="Century Gothic"/>
                <a:sym typeface="Century Gothic"/>
              </a:defRPr>
            </a:lvl1pPr>
          </a:lstStyle>
          <a:p>
            <a:r>
              <a:rPr sz="1300">
                <a:solidFill>
                  <a:schemeClr val="bg1"/>
                </a:solidFill>
              </a:rPr>
              <a:t>01</a:t>
            </a:r>
          </a:p>
        </p:txBody>
      </p:sp>
      <p:sp>
        <p:nvSpPr>
          <p:cNvPr id="5" name="Shape 165" descr="Textfeld 25">
            <a:extLst>
              <a:ext uri="{FF2B5EF4-FFF2-40B4-BE49-F238E27FC236}">
                <a16:creationId xmlns:a16="http://schemas.microsoft.com/office/drawing/2014/main" id="{BB6EC93C-AFD0-5640-B44C-7EF8B84FF651}"/>
              </a:ext>
            </a:extLst>
          </p:cNvPr>
          <p:cNvSpPr/>
          <p:nvPr userDrawn="1"/>
        </p:nvSpPr>
        <p:spPr>
          <a:xfrm>
            <a:off x="3379425" y="3946441"/>
            <a:ext cx="355994" cy="2986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2860" tIns="22860" rIns="22860" bIns="22860" numCol="1" anchor="t">
            <a:noAutofit/>
          </a:bodyPr>
          <a:lstStyle>
            <a:lvl1pPr algn="r">
              <a:defRPr sz="2600" b="1">
                <a:solidFill>
                  <a:srgbClr val="25233F"/>
                </a:solidFill>
                <a:latin typeface="Century Gothic"/>
                <a:ea typeface="Century Gothic"/>
                <a:cs typeface="Century Gothic"/>
                <a:sym typeface="Century Gothic"/>
              </a:defRPr>
            </a:lvl1pPr>
          </a:lstStyle>
          <a:p>
            <a:r>
              <a:rPr sz="1300">
                <a:solidFill>
                  <a:schemeClr val="bg1"/>
                </a:solidFill>
              </a:rPr>
              <a:t>02</a:t>
            </a:r>
          </a:p>
        </p:txBody>
      </p:sp>
      <p:sp>
        <p:nvSpPr>
          <p:cNvPr id="6" name="Shape 169" descr="Textfeld 25">
            <a:extLst>
              <a:ext uri="{FF2B5EF4-FFF2-40B4-BE49-F238E27FC236}">
                <a16:creationId xmlns:a16="http://schemas.microsoft.com/office/drawing/2014/main" id="{A073C87D-18C4-0349-BF00-A063364DAD59}"/>
              </a:ext>
            </a:extLst>
          </p:cNvPr>
          <p:cNvSpPr/>
          <p:nvPr userDrawn="1"/>
        </p:nvSpPr>
        <p:spPr>
          <a:xfrm>
            <a:off x="6107835" y="3946441"/>
            <a:ext cx="355994" cy="2986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2860" tIns="22860" rIns="22860" bIns="22860" numCol="1" anchor="t">
            <a:noAutofit/>
          </a:bodyPr>
          <a:lstStyle>
            <a:lvl1pPr algn="r">
              <a:defRPr sz="2600" b="1">
                <a:solidFill>
                  <a:srgbClr val="25233F"/>
                </a:solidFill>
                <a:latin typeface="Century Gothic"/>
                <a:ea typeface="Century Gothic"/>
                <a:cs typeface="Century Gothic"/>
                <a:sym typeface="Century Gothic"/>
              </a:defRPr>
            </a:lvl1pPr>
          </a:lstStyle>
          <a:p>
            <a:r>
              <a:rPr sz="1300">
                <a:solidFill>
                  <a:schemeClr val="bg1"/>
                </a:solidFill>
              </a:rPr>
              <a:t>03</a:t>
            </a:r>
          </a:p>
        </p:txBody>
      </p:sp>
      <p:sp>
        <p:nvSpPr>
          <p:cNvPr id="7" name="Text Placeholder 6">
            <a:extLst>
              <a:ext uri="{FF2B5EF4-FFF2-40B4-BE49-F238E27FC236}">
                <a16:creationId xmlns:a16="http://schemas.microsoft.com/office/drawing/2014/main" id="{63071D3D-CD1C-BE49-B0FA-40E41FCF37C6}"/>
              </a:ext>
            </a:extLst>
          </p:cNvPr>
          <p:cNvSpPr>
            <a:spLocks noGrp="1"/>
          </p:cNvSpPr>
          <p:nvPr>
            <p:ph type="body" sz="quarter" idx="13" hasCustomPrompt="1"/>
          </p:nvPr>
        </p:nvSpPr>
        <p:spPr>
          <a:xfrm>
            <a:off x="992621" y="4241271"/>
            <a:ext cx="2265362" cy="896938"/>
          </a:xfrm>
          <a:prstGeom prst="rect">
            <a:avLst/>
          </a:prstGeom>
        </p:spPr>
        <p:txBody>
          <a:bodyPr/>
          <a:lstStyle>
            <a:lvl1pPr marL="0" indent="0">
              <a:buNone/>
              <a:defRPr sz="1700" b="1" i="0">
                <a:solidFill>
                  <a:schemeClr val="bg1"/>
                </a:solidFill>
                <a:latin typeface="Century Gothic" panose="020B0502020202020204" pitchFamily="34" charset="0"/>
              </a:defRPr>
            </a:lvl1pPr>
          </a:lstStyle>
          <a:p>
            <a:pPr lvl="0"/>
            <a:r>
              <a:rPr lang="en-US"/>
              <a:t>Insert – lesson title / learning outcome</a:t>
            </a:r>
          </a:p>
        </p:txBody>
      </p:sp>
      <p:sp>
        <p:nvSpPr>
          <p:cNvPr id="8" name="Text Placeholder 6">
            <a:extLst>
              <a:ext uri="{FF2B5EF4-FFF2-40B4-BE49-F238E27FC236}">
                <a16:creationId xmlns:a16="http://schemas.microsoft.com/office/drawing/2014/main" id="{4135F8D7-42B7-0843-B586-CAF245AD4361}"/>
              </a:ext>
            </a:extLst>
          </p:cNvPr>
          <p:cNvSpPr>
            <a:spLocks noGrp="1"/>
          </p:cNvSpPr>
          <p:nvPr>
            <p:ph type="body" sz="quarter" idx="14" hasCustomPrompt="1"/>
          </p:nvPr>
        </p:nvSpPr>
        <p:spPr>
          <a:xfrm>
            <a:off x="3734877" y="4247559"/>
            <a:ext cx="2265362" cy="896938"/>
          </a:xfrm>
          <a:prstGeom prst="rect">
            <a:avLst/>
          </a:prstGeom>
        </p:spPr>
        <p:txBody>
          <a:bodyPr/>
          <a:lstStyle>
            <a:lvl1pPr marL="0" indent="0">
              <a:buNone/>
              <a:defRPr sz="1700" b="1" i="0">
                <a:solidFill>
                  <a:schemeClr val="bg1"/>
                </a:solidFill>
                <a:latin typeface="Century Gothic" panose="020B0502020202020204" pitchFamily="34" charset="0"/>
              </a:defRPr>
            </a:lvl1pPr>
          </a:lstStyle>
          <a:p>
            <a:pPr lvl="0"/>
            <a:r>
              <a:rPr lang="en-US"/>
              <a:t>Insert – lesson title / learning outcome</a:t>
            </a:r>
          </a:p>
        </p:txBody>
      </p:sp>
      <p:sp>
        <p:nvSpPr>
          <p:cNvPr id="9" name="Text Placeholder 6">
            <a:extLst>
              <a:ext uri="{FF2B5EF4-FFF2-40B4-BE49-F238E27FC236}">
                <a16:creationId xmlns:a16="http://schemas.microsoft.com/office/drawing/2014/main" id="{46ABE899-C36F-0248-961A-572D4447206C}"/>
              </a:ext>
            </a:extLst>
          </p:cNvPr>
          <p:cNvSpPr>
            <a:spLocks noGrp="1"/>
          </p:cNvSpPr>
          <p:nvPr>
            <p:ph type="body" sz="quarter" idx="15" hasCustomPrompt="1"/>
          </p:nvPr>
        </p:nvSpPr>
        <p:spPr>
          <a:xfrm>
            <a:off x="6460265" y="4241271"/>
            <a:ext cx="2265362" cy="896938"/>
          </a:xfrm>
          <a:prstGeom prst="rect">
            <a:avLst/>
          </a:prstGeom>
        </p:spPr>
        <p:txBody>
          <a:bodyPr/>
          <a:lstStyle>
            <a:lvl1pPr marL="0" indent="0">
              <a:buNone/>
              <a:defRPr sz="1700" b="1" i="0">
                <a:solidFill>
                  <a:schemeClr val="bg1"/>
                </a:solidFill>
                <a:latin typeface="Century Gothic" panose="020B0502020202020204" pitchFamily="34" charset="0"/>
              </a:defRPr>
            </a:lvl1pPr>
          </a:lstStyle>
          <a:p>
            <a:pPr lvl="0"/>
            <a:r>
              <a:rPr lang="en-US"/>
              <a:t>Insert – lesson title / learning outcome</a:t>
            </a:r>
          </a:p>
        </p:txBody>
      </p:sp>
      <p:sp>
        <p:nvSpPr>
          <p:cNvPr id="10" name="Shape 169" descr="Textfeld 25">
            <a:extLst>
              <a:ext uri="{FF2B5EF4-FFF2-40B4-BE49-F238E27FC236}">
                <a16:creationId xmlns:a16="http://schemas.microsoft.com/office/drawing/2014/main" id="{FF8C11AF-D41C-B947-8514-27A7E19DDE2A}"/>
              </a:ext>
            </a:extLst>
          </p:cNvPr>
          <p:cNvSpPr/>
          <p:nvPr userDrawn="1"/>
        </p:nvSpPr>
        <p:spPr>
          <a:xfrm>
            <a:off x="8847069" y="3946441"/>
            <a:ext cx="355994" cy="2986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2860" tIns="22860" rIns="22860" bIns="22860" numCol="1" anchor="t">
            <a:noAutofit/>
          </a:bodyPr>
          <a:lstStyle>
            <a:lvl1pPr algn="r">
              <a:defRPr sz="2600" b="1">
                <a:solidFill>
                  <a:srgbClr val="25233F"/>
                </a:solidFill>
                <a:latin typeface="Century Gothic"/>
                <a:ea typeface="Century Gothic"/>
                <a:cs typeface="Century Gothic"/>
                <a:sym typeface="Century Gothic"/>
              </a:defRPr>
            </a:lvl1pPr>
          </a:lstStyle>
          <a:p>
            <a:r>
              <a:rPr sz="1300">
                <a:solidFill>
                  <a:schemeClr val="bg1"/>
                </a:solidFill>
              </a:rPr>
              <a:t>0</a:t>
            </a:r>
            <a:r>
              <a:rPr lang="en-GB" sz="1300">
                <a:solidFill>
                  <a:schemeClr val="bg1"/>
                </a:solidFill>
              </a:rPr>
              <a:t>4</a:t>
            </a:r>
            <a:endParaRPr sz="1300">
              <a:solidFill>
                <a:schemeClr val="bg1"/>
              </a:solidFill>
            </a:endParaRPr>
          </a:p>
        </p:txBody>
      </p:sp>
      <p:sp>
        <p:nvSpPr>
          <p:cNvPr id="11" name="Text Placeholder 6">
            <a:extLst>
              <a:ext uri="{FF2B5EF4-FFF2-40B4-BE49-F238E27FC236}">
                <a16:creationId xmlns:a16="http://schemas.microsoft.com/office/drawing/2014/main" id="{7CB27CDB-3CE0-0844-BAA2-8B4F427F3CF3}"/>
              </a:ext>
            </a:extLst>
          </p:cNvPr>
          <p:cNvSpPr>
            <a:spLocks noGrp="1"/>
          </p:cNvSpPr>
          <p:nvPr>
            <p:ph type="body" sz="quarter" idx="16" hasCustomPrompt="1"/>
          </p:nvPr>
        </p:nvSpPr>
        <p:spPr>
          <a:xfrm>
            <a:off x="9199499" y="4241271"/>
            <a:ext cx="2265362" cy="896938"/>
          </a:xfrm>
          <a:prstGeom prst="rect">
            <a:avLst/>
          </a:prstGeom>
        </p:spPr>
        <p:txBody>
          <a:bodyPr/>
          <a:lstStyle>
            <a:lvl1pPr marL="0" indent="0">
              <a:buNone/>
              <a:defRPr sz="1700" b="1" i="0">
                <a:solidFill>
                  <a:schemeClr val="bg1"/>
                </a:solidFill>
                <a:latin typeface="Century Gothic" panose="020B0502020202020204" pitchFamily="34" charset="0"/>
              </a:defRPr>
            </a:lvl1pPr>
          </a:lstStyle>
          <a:p>
            <a:pPr lvl="0"/>
            <a:r>
              <a:rPr lang="en-US"/>
              <a:t>Insert – lesson title / learning outcome</a:t>
            </a:r>
          </a:p>
        </p:txBody>
      </p:sp>
      <p:sp>
        <p:nvSpPr>
          <p:cNvPr id="12" name="Text Placeholder 12">
            <a:extLst>
              <a:ext uri="{FF2B5EF4-FFF2-40B4-BE49-F238E27FC236}">
                <a16:creationId xmlns:a16="http://schemas.microsoft.com/office/drawing/2014/main" id="{BFB834DB-FBF2-8641-AF3D-527DFF41C8F9}"/>
              </a:ext>
            </a:extLst>
          </p:cNvPr>
          <p:cNvSpPr>
            <a:spLocks noGrp="1"/>
          </p:cNvSpPr>
          <p:nvPr>
            <p:ph type="body" sz="quarter" idx="11" hasCustomPrompt="1"/>
          </p:nvPr>
        </p:nvSpPr>
        <p:spPr>
          <a:xfrm>
            <a:off x="550863" y="1019669"/>
            <a:ext cx="11090275" cy="609102"/>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3200" b="1" i="0">
                <a:solidFill>
                  <a:schemeClr val="bg1"/>
                </a:solidFill>
                <a:latin typeface="Century Gothic" panose="020B0502020202020204" pitchFamily="34" charset="0"/>
              </a:defRPr>
            </a:lvl1pPr>
          </a:lstStyle>
          <a:p>
            <a:pPr lvl="0"/>
            <a:r>
              <a:rPr lang="en-US"/>
              <a:t>Insert – unit title</a:t>
            </a:r>
          </a:p>
        </p:txBody>
      </p:sp>
      <p:pic>
        <p:nvPicPr>
          <p:cNvPr id="13" name="Picture 12" descr="A picture containing sign, sitting, black, white&#10;&#10;Description automatically generated">
            <a:extLst>
              <a:ext uri="{FF2B5EF4-FFF2-40B4-BE49-F238E27FC236}">
                <a16:creationId xmlns:a16="http://schemas.microsoft.com/office/drawing/2014/main" id="{54C0C57B-EA53-F142-8F7B-EBE95F49C8B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sp>
        <p:nvSpPr>
          <p:cNvPr id="14" name="Title 1">
            <a:extLst>
              <a:ext uri="{FF2B5EF4-FFF2-40B4-BE49-F238E27FC236}">
                <a16:creationId xmlns:a16="http://schemas.microsoft.com/office/drawing/2014/main" id="{C6BF5635-8019-B941-9D6C-8AC8781EB0EA}"/>
              </a:ext>
            </a:extLst>
          </p:cNvPr>
          <p:cNvSpPr>
            <a:spLocks noGrp="1"/>
          </p:cNvSpPr>
          <p:nvPr>
            <p:ph type="title"/>
          </p:nvPr>
        </p:nvSpPr>
        <p:spPr>
          <a:xfrm>
            <a:off x="6333638" y="379138"/>
            <a:ext cx="4944533" cy="273845"/>
          </a:xfrm>
          <a:prstGeom prst="rect">
            <a:avLst/>
          </a:prstGeom>
        </p:spPr>
        <p:txBody>
          <a:bodyPr/>
          <a:lstStyle>
            <a:lvl1pPr algn="r">
              <a:defRPr sz="1000" b="1" i="0">
                <a:solidFill>
                  <a:srgbClr val="25233F"/>
                </a:solidFill>
                <a:latin typeface="Century Gothic" panose="020B0502020202020204" pitchFamily="34" charset="0"/>
              </a:defRPr>
            </a:lvl1pPr>
          </a:lstStyle>
          <a:p>
            <a:r>
              <a:rPr lang="en-US"/>
              <a:t>Click to edit Master title style</a:t>
            </a:r>
          </a:p>
        </p:txBody>
      </p:sp>
      <p:sp>
        <p:nvSpPr>
          <p:cNvPr id="15" name="Shape 20">
            <a:extLst>
              <a:ext uri="{FF2B5EF4-FFF2-40B4-BE49-F238E27FC236}">
                <a16:creationId xmlns:a16="http://schemas.microsoft.com/office/drawing/2014/main" id="{05BEE6DA-00BA-5341-A017-6676D7B10A69}"/>
              </a:ext>
            </a:extLst>
          </p:cNvPr>
          <p:cNvSpPr/>
          <p:nvPr userDrawn="1"/>
        </p:nvSpPr>
        <p:spPr>
          <a:xfrm flipV="1">
            <a:off x="395287" y="886441"/>
            <a:ext cx="11401426" cy="0"/>
          </a:xfrm>
          <a:prstGeom prst="line">
            <a:avLst/>
          </a:prstGeom>
          <a:ln w="12700">
            <a:solidFill>
              <a:schemeClr val="bg2"/>
            </a:solidFill>
            <a:miter/>
          </a:ln>
        </p:spPr>
        <p:txBody>
          <a:bodyPr lIns="22860" rIns="22860"/>
          <a:lstStyle/>
          <a:p>
            <a:endParaRPr sz="451"/>
          </a:p>
        </p:txBody>
      </p:sp>
      <p:pic>
        <p:nvPicPr>
          <p:cNvPr id="16" name="Picture 15" descr="A close up of a sign&#10;&#10;Description automatically generated">
            <a:extLst>
              <a:ext uri="{FF2B5EF4-FFF2-40B4-BE49-F238E27FC236}">
                <a16:creationId xmlns:a16="http://schemas.microsoft.com/office/drawing/2014/main" id="{DD23877C-B195-BB49-B8EC-91A02E20403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2682" y="361606"/>
            <a:ext cx="1103523" cy="380767"/>
          </a:xfrm>
          <a:prstGeom prst="rect">
            <a:avLst/>
          </a:prstGeom>
        </p:spPr>
      </p:pic>
      <p:sp>
        <p:nvSpPr>
          <p:cNvPr id="18" name="Picture Placeholder 4">
            <a:extLst>
              <a:ext uri="{FF2B5EF4-FFF2-40B4-BE49-F238E27FC236}">
                <a16:creationId xmlns:a16="http://schemas.microsoft.com/office/drawing/2014/main" id="{63741DB9-0E3D-E445-BF70-F80FCF369104}"/>
              </a:ext>
            </a:extLst>
          </p:cNvPr>
          <p:cNvSpPr>
            <a:spLocks noGrp="1"/>
          </p:cNvSpPr>
          <p:nvPr>
            <p:ph type="pic" sz="quarter" idx="22" hasCustomPrompt="1"/>
          </p:nvPr>
        </p:nvSpPr>
        <p:spPr>
          <a:xfrm>
            <a:off x="1699697" y="301625"/>
            <a:ext cx="1103312" cy="503238"/>
          </a:xfrm>
          <a:prstGeom prst="rect">
            <a:avLst/>
          </a:prstGeom>
          <a:pattFill prst="pct90">
            <a:fgClr>
              <a:schemeClr val="accent3">
                <a:lumMod val="40000"/>
                <a:lumOff val="60000"/>
              </a:schemeClr>
            </a:fgClr>
            <a:bgClr>
              <a:schemeClr val="bg1"/>
            </a:bgClr>
          </a:pattFill>
        </p:spPr>
        <p:txBody>
          <a:bodyPr/>
          <a:lstStyle>
            <a:lvl1pPr marL="0" indent="0">
              <a:lnSpc>
                <a:spcPct val="100000"/>
              </a:lnSpc>
              <a:spcBef>
                <a:spcPts val="0"/>
              </a:spcBef>
              <a:buNone/>
              <a:defRPr sz="1400"/>
            </a:lvl1pPr>
          </a:lstStyle>
          <a:p>
            <a:r>
              <a:rPr lang="en-US"/>
              <a:t>Partner</a:t>
            </a:r>
          </a:p>
          <a:p>
            <a:r>
              <a:rPr lang="en-US"/>
              <a:t>logo</a:t>
            </a:r>
          </a:p>
        </p:txBody>
      </p:sp>
    </p:spTree>
    <p:extLst>
      <p:ext uri="{BB962C8B-B14F-4D97-AF65-F5344CB8AC3E}">
        <p14:creationId xmlns:p14="http://schemas.microsoft.com/office/powerpoint/2010/main" val="3979095239"/>
      </p:ext>
    </p:extLst>
  </p:cSld>
  <p:clrMapOvr>
    <a:masterClrMapping/>
  </p:clrMapOvr>
  <p:transition spd="med"/>
  <p:extLst>
    <p:ext uri="{DCECCB84-F9BA-43D5-87BE-67443E8EF086}">
      <p15:sldGuideLst xmlns:p15="http://schemas.microsoft.com/office/powerpoint/2012/main">
        <p15:guide id="1" orient="horz" pos="1026"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8 x Lessons / Outcomes">
    <p:spTree>
      <p:nvGrpSpPr>
        <p:cNvPr id="1" name=""/>
        <p:cNvGrpSpPr/>
        <p:nvPr/>
      </p:nvGrpSpPr>
      <p:grpSpPr>
        <a:xfrm>
          <a:off x="0" y="0"/>
          <a:ext cx="0" cy="0"/>
          <a:chOff x="0" y="0"/>
          <a:chExt cx="0" cy="0"/>
        </a:xfrm>
      </p:grpSpPr>
      <p:pic>
        <p:nvPicPr>
          <p:cNvPr id="3" name="Picture 2" descr="A picture containing sign, sitting, black, white&#10;&#10;Description automatically generated">
            <a:extLst>
              <a:ext uri="{FF2B5EF4-FFF2-40B4-BE49-F238E27FC236}">
                <a16:creationId xmlns:a16="http://schemas.microsoft.com/office/drawing/2014/main" id="{3A1DD23C-4054-FD47-ABDC-58903D35010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sp>
        <p:nvSpPr>
          <p:cNvPr id="4" name="Title 1">
            <a:extLst>
              <a:ext uri="{FF2B5EF4-FFF2-40B4-BE49-F238E27FC236}">
                <a16:creationId xmlns:a16="http://schemas.microsoft.com/office/drawing/2014/main" id="{11C9F68A-FDE5-4F46-91E5-528868AA2BC2}"/>
              </a:ext>
            </a:extLst>
          </p:cNvPr>
          <p:cNvSpPr>
            <a:spLocks noGrp="1"/>
          </p:cNvSpPr>
          <p:nvPr>
            <p:ph type="title"/>
          </p:nvPr>
        </p:nvSpPr>
        <p:spPr>
          <a:xfrm>
            <a:off x="6333638" y="379138"/>
            <a:ext cx="4944533" cy="273845"/>
          </a:xfrm>
          <a:prstGeom prst="rect">
            <a:avLst/>
          </a:prstGeom>
        </p:spPr>
        <p:txBody>
          <a:bodyPr/>
          <a:lstStyle>
            <a:lvl1pPr algn="r">
              <a:defRPr sz="1000" b="1" i="0">
                <a:solidFill>
                  <a:srgbClr val="25233F"/>
                </a:solidFill>
                <a:latin typeface="Century Gothic" panose="020B0502020202020204" pitchFamily="34" charset="0"/>
              </a:defRPr>
            </a:lvl1pPr>
          </a:lstStyle>
          <a:p>
            <a:r>
              <a:rPr lang="en-US"/>
              <a:t>Click to edit Master title style</a:t>
            </a:r>
          </a:p>
        </p:txBody>
      </p:sp>
      <p:sp>
        <p:nvSpPr>
          <p:cNvPr id="6" name="Shape 20">
            <a:extLst>
              <a:ext uri="{FF2B5EF4-FFF2-40B4-BE49-F238E27FC236}">
                <a16:creationId xmlns:a16="http://schemas.microsoft.com/office/drawing/2014/main" id="{31F9A34E-91F1-964E-AAF2-B90290EEC48D}"/>
              </a:ext>
            </a:extLst>
          </p:cNvPr>
          <p:cNvSpPr/>
          <p:nvPr userDrawn="1"/>
        </p:nvSpPr>
        <p:spPr>
          <a:xfrm flipV="1">
            <a:off x="395287" y="886441"/>
            <a:ext cx="11401426" cy="0"/>
          </a:xfrm>
          <a:prstGeom prst="line">
            <a:avLst/>
          </a:prstGeom>
          <a:ln w="12700">
            <a:solidFill>
              <a:schemeClr val="bg2"/>
            </a:solidFill>
            <a:miter/>
          </a:ln>
        </p:spPr>
        <p:txBody>
          <a:bodyPr lIns="22860" rIns="22860"/>
          <a:lstStyle/>
          <a:p>
            <a:endParaRPr sz="451"/>
          </a:p>
        </p:txBody>
      </p:sp>
      <p:pic>
        <p:nvPicPr>
          <p:cNvPr id="7" name="Picture 6" descr="A close up of a sign&#10;&#10;Description automatically generated">
            <a:extLst>
              <a:ext uri="{FF2B5EF4-FFF2-40B4-BE49-F238E27FC236}">
                <a16:creationId xmlns:a16="http://schemas.microsoft.com/office/drawing/2014/main" id="{7777AE41-4787-1E42-9825-A04F2E1CB4F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2682" y="361606"/>
            <a:ext cx="1103523" cy="380767"/>
          </a:xfrm>
          <a:prstGeom prst="rect">
            <a:avLst/>
          </a:prstGeom>
        </p:spPr>
      </p:pic>
      <p:sp>
        <p:nvSpPr>
          <p:cNvPr id="8" name="Shape 161" descr="Textfeld 25">
            <a:extLst>
              <a:ext uri="{FF2B5EF4-FFF2-40B4-BE49-F238E27FC236}">
                <a16:creationId xmlns:a16="http://schemas.microsoft.com/office/drawing/2014/main" id="{FA0B31C5-A294-2C40-84B1-0E09D507CA1A}"/>
              </a:ext>
            </a:extLst>
          </p:cNvPr>
          <p:cNvSpPr/>
          <p:nvPr userDrawn="1"/>
        </p:nvSpPr>
        <p:spPr>
          <a:xfrm>
            <a:off x="633410" y="2794359"/>
            <a:ext cx="355994" cy="2986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2860" tIns="22860" rIns="22860" bIns="22860" numCol="1" anchor="t">
            <a:noAutofit/>
          </a:bodyPr>
          <a:lstStyle>
            <a:lvl1pPr algn="r">
              <a:defRPr sz="2600" b="1">
                <a:solidFill>
                  <a:srgbClr val="25233F"/>
                </a:solidFill>
                <a:latin typeface="Century Gothic"/>
                <a:ea typeface="Century Gothic"/>
                <a:cs typeface="Century Gothic"/>
                <a:sym typeface="Century Gothic"/>
              </a:defRPr>
            </a:lvl1pPr>
          </a:lstStyle>
          <a:p>
            <a:r>
              <a:rPr sz="1300">
                <a:solidFill>
                  <a:schemeClr val="bg1"/>
                </a:solidFill>
              </a:rPr>
              <a:t>01</a:t>
            </a:r>
          </a:p>
        </p:txBody>
      </p:sp>
      <p:sp>
        <p:nvSpPr>
          <p:cNvPr id="9" name="Shape 165" descr="Textfeld 25">
            <a:extLst>
              <a:ext uri="{FF2B5EF4-FFF2-40B4-BE49-F238E27FC236}">
                <a16:creationId xmlns:a16="http://schemas.microsoft.com/office/drawing/2014/main" id="{BF64882D-2BA2-5E46-A188-44DA005B95F2}"/>
              </a:ext>
            </a:extLst>
          </p:cNvPr>
          <p:cNvSpPr/>
          <p:nvPr userDrawn="1"/>
        </p:nvSpPr>
        <p:spPr>
          <a:xfrm>
            <a:off x="3379425" y="2794106"/>
            <a:ext cx="355994" cy="2986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2860" tIns="22860" rIns="22860" bIns="22860" numCol="1" anchor="t">
            <a:noAutofit/>
          </a:bodyPr>
          <a:lstStyle>
            <a:lvl1pPr algn="r">
              <a:defRPr sz="2600" b="1">
                <a:solidFill>
                  <a:srgbClr val="25233F"/>
                </a:solidFill>
                <a:latin typeface="Century Gothic"/>
                <a:ea typeface="Century Gothic"/>
                <a:cs typeface="Century Gothic"/>
                <a:sym typeface="Century Gothic"/>
              </a:defRPr>
            </a:lvl1pPr>
          </a:lstStyle>
          <a:p>
            <a:r>
              <a:rPr sz="1300">
                <a:solidFill>
                  <a:schemeClr val="bg1"/>
                </a:solidFill>
              </a:rPr>
              <a:t>02</a:t>
            </a:r>
          </a:p>
        </p:txBody>
      </p:sp>
      <p:sp>
        <p:nvSpPr>
          <p:cNvPr id="10" name="Shape 169" descr="Textfeld 25">
            <a:extLst>
              <a:ext uri="{FF2B5EF4-FFF2-40B4-BE49-F238E27FC236}">
                <a16:creationId xmlns:a16="http://schemas.microsoft.com/office/drawing/2014/main" id="{EC5AB345-E0D3-3B44-A9BF-0505081915A3}"/>
              </a:ext>
            </a:extLst>
          </p:cNvPr>
          <p:cNvSpPr/>
          <p:nvPr userDrawn="1"/>
        </p:nvSpPr>
        <p:spPr>
          <a:xfrm>
            <a:off x="6107835" y="2794106"/>
            <a:ext cx="355994" cy="2986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2860" tIns="22860" rIns="22860" bIns="22860" numCol="1" anchor="t">
            <a:noAutofit/>
          </a:bodyPr>
          <a:lstStyle>
            <a:lvl1pPr algn="r">
              <a:defRPr sz="2600" b="1">
                <a:solidFill>
                  <a:srgbClr val="25233F"/>
                </a:solidFill>
                <a:latin typeface="Century Gothic"/>
                <a:ea typeface="Century Gothic"/>
                <a:cs typeface="Century Gothic"/>
                <a:sym typeface="Century Gothic"/>
              </a:defRPr>
            </a:lvl1pPr>
          </a:lstStyle>
          <a:p>
            <a:r>
              <a:rPr sz="1300">
                <a:solidFill>
                  <a:schemeClr val="bg1"/>
                </a:solidFill>
              </a:rPr>
              <a:t>03</a:t>
            </a:r>
          </a:p>
        </p:txBody>
      </p:sp>
      <p:sp>
        <p:nvSpPr>
          <p:cNvPr id="11" name="Text Placeholder 6">
            <a:extLst>
              <a:ext uri="{FF2B5EF4-FFF2-40B4-BE49-F238E27FC236}">
                <a16:creationId xmlns:a16="http://schemas.microsoft.com/office/drawing/2014/main" id="{25A3B658-8423-AE41-AE6C-3C88035F34D5}"/>
              </a:ext>
            </a:extLst>
          </p:cNvPr>
          <p:cNvSpPr>
            <a:spLocks noGrp="1"/>
          </p:cNvSpPr>
          <p:nvPr>
            <p:ph type="body" sz="quarter" idx="13" hasCustomPrompt="1"/>
          </p:nvPr>
        </p:nvSpPr>
        <p:spPr>
          <a:xfrm>
            <a:off x="992621" y="3088936"/>
            <a:ext cx="2265362" cy="896938"/>
          </a:xfrm>
          <a:prstGeom prst="rect">
            <a:avLst/>
          </a:prstGeom>
        </p:spPr>
        <p:txBody>
          <a:bodyPr/>
          <a:lstStyle>
            <a:lvl1pPr marL="0" indent="0">
              <a:buNone/>
              <a:defRPr sz="1700" b="1" i="0">
                <a:solidFill>
                  <a:schemeClr val="bg1"/>
                </a:solidFill>
                <a:latin typeface="Century Gothic" panose="020B0502020202020204" pitchFamily="34" charset="0"/>
              </a:defRPr>
            </a:lvl1pPr>
          </a:lstStyle>
          <a:p>
            <a:pPr lvl="0"/>
            <a:r>
              <a:rPr lang="en-US"/>
              <a:t>Insert – lesson title / learning outcome</a:t>
            </a:r>
          </a:p>
        </p:txBody>
      </p:sp>
      <p:sp>
        <p:nvSpPr>
          <p:cNvPr id="12" name="Text Placeholder 6">
            <a:extLst>
              <a:ext uri="{FF2B5EF4-FFF2-40B4-BE49-F238E27FC236}">
                <a16:creationId xmlns:a16="http://schemas.microsoft.com/office/drawing/2014/main" id="{5B9EA87C-B71F-1F43-B8F9-973D96CA4124}"/>
              </a:ext>
            </a:extLst>
          </p:cNvPr>
          <p:cNvSpPr>
            <a:spLocks noGrp="1"/>
          </p:cNvSpPr>
          <p:nvPr>
            <p:ph type="body" sz="quarter" idx="14" hasCustomPrompt="1"/>
          </p:nvPr>
        </p:nvSpPr>
        <p:spPr>
          <a:xfrm>
            <a:off x="3734877" y="3095224"/>
            <a:ext cx="2265362" cy="896938"/>
          </a:xfrm>
          <a:prstGeom prst="rect">
            <a:avLst/>
          </a:prstGeom>
        </p:spPr>
        <p:txBody>
          <a:bodyPr/>
          <a:lstStyle>
            <a:lvl1pPr marL="0" indent="0">
              <a:buNone/>
              <a:defRPr sz="1700" b="1" i="0">
                <a:solidFill>
                  <a:schemeClr val="bg1"/>
                </a:solidFill>
                <a:latin typeface="Century Gothic" panose="020B0502020202020204" pitchFamily="34" charset="0"/>
              </a:defRPr>
            </a:lvl1pPr>
          </a:lstStyle>
          <a:p>
            <a:pPr lvl="0"/>
            <a:r>
              <a:rPr lang="en-US"/>
              <a:t>Insert – lesson title / learning outcome</a:t>
            </a:r>
          </a:p>
        </p:txBody>
      </p:sp>
      <p:sp>
        <p:nvSpPr>
          <p:cNvPr id="13" name="Text Placeholder 6">
            <a:extLst>
              <a:ext uri="{FF2B5EF4-FFF2-40B4-BE49-F238E27FC236}">
                <a16:creationId xmlns:a16="http://schemas.microsoft.com/office/drawing/2014/main" id="{91E798E0-9A99-B442-8DCB-83AD603B870B}"/>
              </a:ext>
            </a:extLst>
          </p:cNvPr>
          <p:cNvSpPr>
            <a:spLocks noGrp="1"/>
          </p:cNvSpPr>
          <p:nvPr>
            <p:ph type="body" sz="quarter" idx="15" hasCustomPrompt="1"/>
          </p:nvPr>
        </p:nvSpPr>
        <p:spPr>
          <a:xfrm>
            <a:off x="6460265" y="3088936"/>
            <a:ext cx="2265362" cy="896938"/>
          </a:xfrm>
          <a:prstGeom prst="rect">
            <a:avLst/>
          </a:prstGeom>
        </p:spPr>
        <p:txBody>
          <a:bodyPr/>
          <a:lstStyle>
            <a:lvl1pPr marL="0" indent="0">
              <a:buNone/>
              <a:defRPr sz="1700" b="1" i="0">
                <a:solidFill>
                  <a:schemeClr val="bg1"/>
                </a:solidFill>
                <a:latin typeface="Century Gothic" panose="020B0502020202020204" pitchFamily="34" charset="0"/>
              </a:defRPr>
            </a:lvl1pPr>
          </a:lstStyle>
          <a:p>
            <a:pPr lvl="0"/>
            <a:r>
              <a:rPr lang="en-US"/>
              <a:t>Insert – lesson title / learning outcome</a:t>
            </a:r>
          </a:p>
        </p:txBody>
      </p:sp>
      <p:sp>
        <p:nvSpPr>
          <p:cNvPr id="14" name="Shape 169" descr="Textfeld 25">
            <a:extLst>
              <a:ext uri="{FF2B5EF4-FFF2-40B4-BE49-F238E27FC236}">
                <a16:creationId xmlns:a16="http://schemas.microsoft.com/office/drawing/2014/main" id="{AC73573C-1680-B44B-A6AD-4C13F2D1315F}"/>
              </a:ext>
            </a:extLst>
          </p:cNvPr>
          <p:cNvSpPr/>
          <p:nvPr userDrawn="1"/>
        </p:nvSpPr>
        <p:spPr>
          <a:xfrm>
            <a:off x="8847069" y="2794106"/>
            <a:ext cx="355994" cy="2986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2860" tIns="22860" rIns="22860" bIns="22860" numCol="1" anchor="t">
            <a:noAutofit/>
          </a:bodyPr>
          <a:lstStyle>
            <a:lvl1pPr algn="r">
              <a:defRPr sz="2600" b="1">
                <a:solidFill>
                  <a:srgbClr val="25233F"/>
                </a:solidFill>
                <a:latin typeface="Century Gothic"/>
                <a:ea typeface="Century Gothic"/>
                <a:cs typeface="Century Gothic"/>
                <a:sym typeface="Century Gothic"/>
              </a:defRPr>
            </a:lvl1pPr>
          </a:lstStyle>
          <a:p>
            <a:r>
              <a:rPr sz="1300">
                <a:solidFill>
                  <a:schemeClr val="bg1"/>
                </a:solidFill>
              </a:rPr>
              <a:t>0</a:t>
            </a:r>
            <a:r>
              <a:rPr lang="en-GB" sz="1300">
                <a:solidFill>
                  <a:schemeClr val="bg1"/>
                </a:solidFill>
              </a:rPr>
              <a:t>4</a:t>
            </a:r>
            <a:endParaRPr sz="1300">
              <a:solidFill>
                <a:schemeClr val="bg1"/>
              </a:solidFill>
            </a:endParaRPr>
          </a:p>
        </p:txBody>
      </p:sp>
      <p:sp>
        <p:nvSpPr>
          <p:cNvPr id="15" name="Text Placeholder 6">
            <a:extLst>
              <a:ext uri="{FF2B5EF4-FFF2-40B4-BE49-F238E27FC236}">
                <a16:creationId xmlns:a16="http://schemas.microsoft.com/office/drawing/2014/main" id="{B768FDFC-C069-B34E-A705-C4B1F0FF0EF4}"/>
              </a:ext>
            </a:extLst>
          </p:cNvPr>
          <p:cNvSpPr>
            <a:spLocks noGrp="1"/>
          </p:cNvSpPr>
          <p:nvPr>
            <p:ph type="body" sz="quarter" idx="16" hasCustomPrompt="1"/>
          </p:nvPr>
        </p:nvSpPr>
        <p:spPr>
          <a:xfrm>
            <a:off x="9199499" y="3088936"/>
            <a:ext cx="2265362" cy="896938"/>
          </a:xfrm>
          <a:prstGeom prst="rect">
            <a:avLst/>
          </a:prstGeom>
        </p:spPr>
        <p:txBody>
          <a:bodyPr/>
          <a:lstStyle>
            <a:lvl1pPr marL="0" indent="0">
              <a:buNone/>
              <a:defRPr sz="1700" b="1" i="0">
                <a:solidFill>
                  <a:schemeClr val="bg1"/>
                </a:solidFill>
                <a:latin typeface="Century Gothic" panose="020B0502020202020204" pitchFamily="34" charset="0"/>
              </a:defRPr>
            </a:lvl1pPr>
          </a:lstStyle>
          <a:p>
            <a:pPr lvl="0"/>
            <a:r>
              <a:rPr lang="en-US"/>
              <a:t>Insert – lesson title / learning outcome</a:t>
            </a:r>
          </a:p>
        </p:txBody>
      </p:sp>
      <p:sp>
        <p:nvSpPr>
          <p:cNvPr id="16" name="Shape 161" descr="Textfeld 25">
            <a:extLst>
              <a:ext uri="{FF2B5EF4-FFF2-40B4-BE49-F238E27FC236}">
                <a16:creationId xmlns:a16="http://schemas.microsoft.com/office/drawing/2014/main" id="{E0AB3230-862A-F145-841E-DDBBDB4B4961}"/>
              </a:ext>
            </a:extLst>
          </p:cNvPr>
          <p:cNvSpPr/>
          <p:nvPr userDrawn="1"/>
        </p:nvSpPr>
        <p:spPr>
          <a:xfrm>
            <a:off x="633410" y="4708000"/>
            <a:ext cx="355994" cy="2986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2860" tIns="22860" rIns="22860" bIns="22860" numCol="1" anchor="t">
            <a:noAutofit/>
          </a:bodyPr>
          <a:lstStyle>
            <a:lvl1pPr algn="r">
              <a:defRPr sz="2600" b="1">
                <a:solidFill>
                  <a:srgbClr val="25233F"/>
                </a:solidFill>
                <a:latin typeface="Century Gothic"/>
                <a:ea typeface="Century Gothic"/>
                <a:cs typeface="Century Gothic"/>
                <a:sym typeface="Century Gothic"/>
              </a:defRPr>
            </a:lvl1pPr>
          </a:lstStyle>
          <a:p>
            <a:r>
              <a:rPr sz="1300">
                <a:solidFill>
                  <a:schemeClr val="bg1"/>
                </a:solidFill>
              </a:rPr>
              <a:t>0</a:t>
            </a:r>
            <a:r>
              <a:rPr lang="en-GB" sz="1300">
                <a:solidFill>
                  <a:schemeClr val="bg1"/>
                </a:solidFill>
              </a:rPr>
              <a:t>5</a:t>
            </a:r>
            <a:endParaRPr sz="1300">
              <a:solidFill>
                <a:schemeClr val="bg1"/>
              </a:solidFill>
            </a:endParaRPr>
          </a:p>
        </p:txBody>
      </p:sp>
      <p:sp>
        <p:nvSpPr>
          <p:cNvPr id="17" name="Shape 165" descr="Textfeld 25">
            <a:extLst>
              <a:ext uri="{FF2B5EF4-FFF2-40B4-BE49-F238E27FC236}">
                <a16:creationId xmlns:a16="http://schemas.microsoft.com/office/drawing/2014/main" id="{4DDF6807-41D7-214B-A29A-E0EABB8A545B}"/>
              </a:ext>
            </a:extLst>
          </p:cNvPr>
          <p:cNvSpPr/>
          <p:nvPr userDrawn="1"/>
        </p:nvSpPr>
        <p:spPr>
          <a:xfrm>
            <a:off x="3379425" y="4707747"/>
            <a:ext cx="355994" cy="2986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2860" tIns="22860" rIns="22860" bIns="22860" numCol="1" anchor="t">
            <a:noAutofit/>
          </a:bodyPr>
          <a:lstStyle>
            <a:lvl1pPr algn="r">
              <a:defRPr sz="2600" b="1">
                <a:solidFill>
                  <a:srgbClr val="25233F"/>
                </a:solidFill>
                <a:latin typeface="Century Gothic"/>
                <a:ea typeface="Century Gothic"/>
                <a:cs typeface="Century Gothic"/>
                <a:sym typeface="Century Gothic"/>
              </a:defRPr>
            </a:lvl1pPr>
          </a:lstStyle>
          <a:p>
            <a:r>
              <a:rPr sz="1300">
                <a:solidFill>
                  <a:schemeClr val="bg1"/>
                </a:solidFill>
              </a:rPr>
              <a:t>0</a:t>
            </a:r>
            <a:r>
              <a:rPr lang="en-GB" sz="1300">
                <a:solidFill>
                  <a:schemeClr val="bg1"/>
                </a:solidFill>
              </a:rPr>
              <a:t>6</a:t>
            </a:r>
            <a:endParaRPr sz="1300">
              <a:solidFill>
                <a:schemeClr val="bg1"/>
              </a:solidFill>
            </a:endParaRPr>
          </a:p>
        </p:txBody>
      </p:sp>
      <p:sp>
        <p:nvSpPr>
          <p:cNvPr id="18" name="Shape 169" descr="Textfeld 25">
            <a:extLst>
              <a:ext uri="{FF2B5EF4-FFF2-40B4-BE49-F238E27FC236}">
                <a16:creationId xmlns:a16="http://schemas.microsoft.com/office/drawing/2014/main" id="{222E2ED3-63D4-9442-8D5B-6227035F2907}"/>
              </a:ext>
            </a:extLst>
          </p:cNvPr>
          <p:cNvSpPr/>
          <p:nvPr userDrawn="1"/>
        </p:nvSpPr>
        <p:spPr>
          <a:xfrm>
            <a:off x="6107835" y="4707747"/>
            <a:ext cx="355994" cy="2986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2860" tIns="22860" rIns="22860" bIns="22860" numCol="1" anchor="t">
            <a:noAutofit/>
          </a:bodyPr>
          <a:lstStyle>
            <a:lvl1pPr algn="r">
              <a:defRPr sz="2600" b="1">
                <a:solidFill>
                  <a:srgbClr val="25233F"/>
                </a:solidFill>
                <a:latin typeface="Century Gothic"/>
                <a:ea typeface="Century Gothic"/>
                <a:cs typeface="Century Gothic"/>
                <a:sym typeface="Century Gothic"/>
              </a:defRPr>
            </a:lvl1pPr>
          </a:lstStyle>
          <a:p>
            <a:r>
              <a:rPr sz="1300">
                <a:solidFill>
                  <a:schemeClr val="bg1"/>
                </a:solidFill>
              </a:rPr>
              <a:t>0</a:t>
            </a:r>
            <a:r>
              <a:rPr lang="en-GB" sz="1300">
                <a:solidFill>
                  <a:schemeClr val="bg1"/>
                </a:solidFill>
              </a:rPr>
              <a:t>7</a:t>
            </a:r>
            <a:endParaRPr sz="1300">
              <a:solidFill>
                <a:schemeClr val="bg1"/>
              </a:solidFill>
            </a:endParaRPr>
          </a:p>
        </p:txBody>
      </p:sp>
      <p:sp>
        <p:nvSpPr>
          <p:cNvPr id="19" name="Text Placeholder 6">
            <a:extLst>
              <a:ext uri="{FF2B5EF4-FFF2-40B4-BE49-F238E27FC236}">
                <a16:creationId xmlns:a16="http://schemas.microsoft.com/office/drawing/2014/main" id="{5E7B4D54-5EA8-FF4C-B393-5D23B9759809}"/>
              </a:ext>
            </a:extLst>
          </p:cNvPr>
          <p:cNvSpPr>
            <a:spLocks noGrp="1"/>
          </p:cNvSpPr>
          <p:nvPr>
            <p:ph type="body" sz="quarter" idx="17" hasCustomPrompt="1"/>
          </p:nvPr>
        </p:nvSpPr>
        <p:spPr>
          <a:xfrm>
            <a:off x="992621" y="5002577"/>
            <a:ext cx="2265362" cy="896938"/>
          </a:xfrm>
          <a:prstGeom prst="rect">
            <a:avLst/>
          </a:prstGeom>
        </p:spPr>
        <p:txBody>
          <a:bodyPr/>
          <a:lstStyle>
            <a:lvl1pPr marL="0" indent="0">
              <a:buNone/>
              <a:defRPr sz="1700" b="1" i="0">
                <a:solidFill>
                  <a:schemeClr val="bg1"/>
                </a:solidFill>
                <a:latin typeface="Century Gothic" panose="020B0502020202020204" pitchFamily="34" charset="0"/>
              </a:defRPr>
            </a:lvl1pPr>
          </a:lstStyle>
          <a:p>
            <a:pPr lvl="0"/>
            <a:r>
              <a:rPr lang="en-US"/>
              <a:t>Insert – lesson title / learning outcome</a:t>
            </a:r>
          </a:p>
        </p:txBody>
      </p:sp>
      <p:sp>
        <p:nvSpPr>
          <p:cNvPr id="20" name="Text Placeholder 6">
            <a:extLst>
              <a:ext uri="{FF2B5EF4-FFF2-40B4-BE49-F238E27FC236}">
                <a16:creationId xmlns:a16="http://schemas.microsoft.com/office/drawing/2014/main" id="{2AFBE119-F1A8-7B4A-A568-8A748758C4FB}"/>
              </a:ext>
            </a:extLst>
          </p:cNvPr>
          <p:cNvSpPr>
            <a:spLocks noGrp="1"/>
          </p:cNvSpPr>
          <p:nvPr>
            <p:ph type="body" sz="quarter" idx="18" hasCustomPrompt="1"/>
          </p:nvPr>
        </p:nvSpPr>
        <p:spPr>
          <a:xfrm>
            <a:off x="3734877" y="5008865"/>
            <a:ext cx="2265362" cy="896938"/>
          </a:xfrm>
          <a:prstGeom prst="rect">
            <a:avLst/>
          </a:prstGeom>
        </p:spPr>
        <p:txBody>
          <a:bodyPr/>
          <a:lstStyle>
            <a:lvl1pPr marL="0" indent="0">
              <a:buNone/>
              <a:defRPr sz="1700" b="1" i="0">
                <a:solidFill>
                  <a:schemeClr val="bg1"/>
                </a:solidFill>
                <a:latin typeface="Century Gothic" panose="020B0502020202020204" pitchFamily="34" charset="0"/>
              </a:defRPr>
            </a:lvl1pPr>
          </a:lstStyle>
          <a:p>
            <a:pPr lvl="0"/>
            <a:r>
              <a:rPr lang="en-US"/>
              <a:t>Insert – lesson title / learning outcome</a:t>
            </a:r>
          </a:p>
        </p:txBody>
      </p:sp>
      <p:sp>
        <p:nvSpPr>
          <p:cNvPr id="21" name="Text Placeholder 6">
            <a:extLst>
              <a:ext uri="{FF2B5EF4-FFF2-40B4-BE49-F238E27FC236}">
                <a16:creationId xmlns:a16="http://schemas.microsoft.com/office/drawing/2014/main" id="{E7BD0D03-97C6-194E-B960-7A46F4DB272E}"/>
              </a:ext>
            </a:extLst>
          </p:cNvPr>
          <p:cNvSpPr>
            <a:spLocks noGrp="1"/>
          </p:cNvSpPr>
          <p:nvPr>
            <p:ph type="body" sz="quarter" idx="19" hasCustomPrompt="1"/>
          </p:nvPr>
        </p:nvSpPr>
        <p:spPr>
          <a:xfrm>
            <a:off x="6460265" y="5002577"/>
            <a:ext cx="2265362" cy="896938"/>
          </a:xfrm>
          <a:prstGeom prst="rect">
            <a:avLst/>
          </a:prstGeom>
        </p:spPr>
        <p:txBody>
          <a:bodyPr/>
          <a:lstStyle>
            <a:lvl1pPr marL="0" indent="0">
              <a:buNone/>
              <a:defRPr sz="1700" b="1" i="0">
                <a:solidFill>
                  <a:schemeClr val="bg1"/>
                </a:solidFill>
                <a:latin typeface="Century Gothic" panose="020B0502020202020204" pitchFamily="34" charset="0"/>
              </a:defRPr>
            </a:lvl1pPr>
          </a:lstStyle>
          <a:p>
            <a:pPr lvl="0"/>
            <a:r>
              <a:rPr lang="en-US"/>
              <a:t>Insert – lesson title / learning outcome</a:t>
            </a:r>
          </a:p>
        </p:txBody>
      </p:sp>
      <p:sp>
        <p:nvSpPr>
          <p:cNvPr id="22" name="Shape 169" descr="Textfeld 25">
            <a:extLst>
              <a:ext uri="{FF2B5EF4-FFF2-40B4-BE49-F238E27FC236}">
                <a16:creationId xmlns:a16="http://schemas.microsoft.com/office/drawing/2014/main" id="{9F02D05D-E013-964B-9565-D3C4D5394F6D}"/>
              </a:ext>
            </a:extLst>
          </p:cNvPr>
          <p:cNvSpPr/>
          <p:nvPr userDrawn="1"/>
        </p:nvSpPr>
        <p:spPr>
          <a:xfrm>
            <a:off x="8847069" y="4707747"/>
            <a:ext cx="355994" cy="2986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2860" tIns="22860" rIns="22860" bIns="22860" numCol="1" anchor="t">
            <a:noAutofit/>
          </a:bodyPr>
          <a:lstStyle>
            <a:lvl1pPr algn="r">
              <a:defRPr sz="2600" b="1">
                <a:solidFill>
                  <a:srgbClr val="25233F"/>
                </a:solidFill>
                <a:latin typeface="Century Gothic"/>
                <a:ea typeface="Century Gothic"/>
                <a:cs typeface="Century Gothic"/>
                <a:sym typeface="Century Gothic"/>
              </a:defRPr>
            </a:lvl1pPr>
          </a:lstStyle>
          <a:p>
            <a:r>
              <a:rPr sz="1300">
                <a:solidFill>
                  <a:schemeClr val="bg1"/>
                </a:solidFill>
              </a:rPr>
              <a:t>0</a:t>
            </a:r>
            <a:r>
              <a:rPr lang="en-GB" sz="1300">
                <a:solidFill>
                  <a:schemeClr val="bg1"/>
                </a:solidFill>
              </a:rPr>
              <a:t>8</a:t>
            </a:r>
            <a:endParaRPr sz="1300">
              <a:solidFill>
                <a:schemeClr val="bg1"/>
              </a:solidFill>
            </a:endParaRPr>
          </a:p>
        </p:txBody>
      </p:sp>
      <p:sp>
        <p:nvSpPr>
          <p:cNvPr id="23" name="Text Placeholder 6">
            <a:extLst>
              <a:ext uri="{FF2B5EF4-FFF2-40B4-BE49-F238E27FC236}">
                <a16:creationId xmlns:a16="http://schemas.microsoft.com/office/drawing/2014/main" id="{CC6E1BFE-5EE1-C54D-913C-9E1653C732EC}"/>
              </a:ext>
            </a:extLst>
          </p:cNvPr>
          <p:cNvSpPr>
            <a:spLocks noGrp="1"/>
          </p:cNvSpPr>
          <p:nvPr>
            <p:ph type="body" sz="quarter" idx="20" hasCustomPrompt="1"/>
          </p:nvPr>
        </p:nvSpPr>
        <p:spPr>
          <a:xfrm>
            <a:off x="9199499" y="5002577"/>
            <a:ext cx="2265362" cy="896938"/>
          </a:xfrm>
          <a:prstGeom prst="rect">
            <a:avLst/>
          </a:prstGeom>
        </p:spPr>
        <p:txBody>
          <a:bodyPr/>
          <a:lstStyle>
            <a:lvl1pPr marL="0" indent="0">
              <a:buNone/>
              <a:defRPr sz="1700" b="1" i="0">
                <a:solidFill>
                  <a:schemeClr val="bg1"/>
                </a:solidFill>
                <a:latin typeface="Century Gothic" panose="020B0502020202020204" pitchFamily="34" charset="0"/>
              </a:defRPr>
            </a:lvl1pPr>
          </a:lstStyle>
          <a:p>
            <a:pPr lvl="0"/>
            <a:r>
              <a:rPr lang="en-US"/>
              <a:t>Insert – lesson title / learning outcome</a:t>
            </a:r>
          </a:p>
        </p:txBody>
      </p:sp>
      <p:sp>
        <p:nvSpPr>
          <p:cNvPr id="25" name="Picture Placeholder 4">
            <a:extLst>
              <a:ext uri="{FF2B5EF4-FFF2-40B4-BE49-F238E27FC236}">
                <a16:creationId xmlns:a16="http://schemas.microsoft.com/office/drawing/2014/main" id="{D712805E-9563-9E4E-9BA8-DF215D0F971B}"/>
              </a:ext>
            </a:extLst>
          </p:cNvPr>
          <p:cNvSpPr>
            <a:spLocks noGrp="1"/>
          </p:cNvSpPr>
          <p:nvPr>
            <p:ph type="pic" sz="quarter" idx="22" hasCustomPrompt="1"/>
          </p:nvPr>
        </p:nvSpPr>
        <p:spPr>
          <a:xfrm>
            <a:off x="1699697" y="301625"/>
            <a:ext cx="1103312" cy="503238"/>
          </a:xfrm>
          <a:prstGeom prst="rect">
            <a:avLst/>
          </a:prstGeom>
          <a:pattFill prst="pct90">
            <a:fgClr>
              <a:schemeClr val="accent3">
                <a:lumMod val="40000"/>
                <a:lumOff val="60000"/>
              </a:schemeClr>
            </a:fgClr>
            <a:bgClr>
              <a:schemeClr val="bg1"/>
            </a:bgClr>
          </a:pattFill>
        </p:spPr>
        <p:txBody>
          <a:bodyPr/>
          <a:lstStyle>
            <a:lvl1pPr marL="0" indent="0">
              <a:lnSpc>
                <a:spcPct val="100000"/>
              </a:lnSpc>
              <a:spcBef>
                <a:spcPts val="0"/>
              </a:spcBef>
              <a:buNone/>
              <a:defRPr sz="1400"/>
            </a:lvl1pPr>
          </a:lstStyle>
          <a:p>
            <a:r>
              <a:rPr lang="en-US"/>
              <a:t>Partner</a:t>
            </a:r>
          </a:p>
          <a:p>
            <a:r>
              <a:rPr lang="en-US"/>
              <a:t>logo</a:t>
            </a:r>
          </a:p>
        </p:txBody>
      </p:sp>
      <p:sp>
        <p:nvSpPr>
          <p:cNvPr id="26" name="Text Placeholder 12">
            <a:extLst>
              <a:ext uri="{FF2B5EF4-FFF2-40B4-BE49-F238E27FC236}">
                <a16:creationId xmlns:a16="http://schemas.microsoft.com/office/drawing/2014/main" id="{4AA4BDEC-C8B3-D443-8FD1-A859FB4F442E}"/>
              </a:ext>
            </a:extLst>
          </p:cNvPr>
          <p:cNvSpPr>
            <a:spLocks noGrp="1"/>
          </p:cNvSpPr>
          <p:nvPr>
            <p:ph type="body" sz="quarter" idx="11" hasCustomPrompt="1"/>
          </p:nvPr>
        </p:nvSpPr>
        <p:spPr>
          <a:xfrm>
            <a:off x="550863" y="1019432"/>
            <a:ext cx="11090275" cy="609341"/>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3200" b="1" i="0">
                <a:solidFill>
                  <a:schemeClr val="bg1"/>
                </a:solidFill>
                <a:latin typeface="Century Gothic" panose="020B0502020202020204" pitchFamily="34" charset="0"/>
              </a:defRPr>
            </a:lvl1pPr>
          </a:lstStyle>
          <a:p>
            <a:pPr lvl="0"/>
            <a:r>
              <a:rPr lang="en-US"/>
              <a:t>Insert – unit title</a:t>
            </a:r>
          </a:p>
        </p:txBody>
      </p:sp>
    </p:spTree>
    <p:extLst>
      <p:ext uri="{BB962C8B-B14F-4D97-AF65-F5344CB8AC3E}">
        <p14:creationId xmlns:p14="http://schemas.microsoft.com/office/powerpoint/2010/main" val="3318050285"/>
      </p:ext>
    </p:extLst>
  </p:cSld>
  <p:clrMapOvr>
    <a:masterClrMapping/>
  </p:clrMapOvr>
  <p:transition spd="med"/>
  <p:extLst>
    <p:ext uri="{DCECCB84-F9BA-43D5-87BE-67443E8EF086}">
      <p15:sldGuideLst xmlns:p15="http://schemas.microsoft.com/office/powerpoint/2012/main">
        <p15:guide id="1" orient="horz" pos="1026"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earning outcomes">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CBB8AEC9-C4B2-F24B-8527-CD06C7CEEAF3}"/>
              </a:ext>
            </a:extLst>
          </p:cNvPr>
          <p:cNvSpPr>
            <a:spLocks noGrp="1"/>
          </p:cNvSpPr>
          <p:nvPr>
            <p:ph type="body" sz="quarter" idx="11" hasCustomPrompt="1"/>
          </p:nvPr>
        </p:nvSpPr>
        <p:spPr>
          <a:xfrm>
            <a:off x="550863" y="1773239"/>
            <a:ext cx="11049131" cy="4572000"/>
          </a:xfrm>
          <a:prstGeom prst="rect">
            <a:avLst/>
          </a:prstGeom>
        </p:spPr>
        <p:txBody>
          <a:bodyPr/>
          <a:lstStyle>
            <a:lvl1pPr marL="342891" indent="-342891">
              <a:lnSpc>
                <a:spcPct val="120000"/>
              </a:lnSpc>
              <a:buFont typeface="+mj-lt"/>
              <a:buAutoNum type="arabicPeriod"/>
              <a:defRPr sz="2000" b="0" i="0">
                <a:solidFill>
                  <a:schemeClr val="bg1"/>
                </a:solidFill>
                <a:latin typeface="Century Gothic" panose="020B0502020202020204" pitchFamily="34" charset="0"/>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Todays learning, point number 1</a:t>
            </a:r>
          </a:p>
          <a:p>
            <a:pPr lvl="0"/>
            <a:r>
              <a:rPr lang="en-US"/>
              <a:t>Todays learning, point number 2</a:t>
            </a:r>
          </a:p>
          <a:p>
            <a:pPr lvl="0"/>
            <a:r>
              <a:rPr lang="en-US"/>
              <a:t>Todays learning, point number 3</a:t>
            </a:r>
          </a:p>
          <a:p>
            <a:pPr lvl="0"/>
            <a:r>
              <a:rPr lang="en-US"/>
              <a:t>Todays learning, point number 4</a:t>
            </a:r>
          </a:p>
          <a:p>
            <a:pPr lvl="0"/>
            <a:r>
              <a:rPr lang="en-US"/>
              <a:t>Todays learning, point number 5</a:t>
            </a:r>
          </a:p>
        </p:txBody>
      </p:sp>
      <p:pic>
        <p:nvPicPr>
          <p:cNvPr id="4" name="Picture 3" descr="A picture containing sign, sitting, black, white&#10;&#10;Description automatically generated">
            <a:extLst>
              <a:ext uri="{FF2B5EF4-FFF2-40B4-BE49-F238E27FC236}">
                <a16:creationId xmlns:a16="http://schemas.microsoft.com/office/drawing/2014/main" id="{8C5AB755-7A5F-5B43-93BD-2CBFF63DD0E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sp>
        <p:nvSpPr>
          <p:cNvPr id="5" name="Title 1">
            <a:extLst>
              <a:ext uri="{FF2B5EF4-FFF2-40B4-BE49-F238E27FC236}">
                <a16:creationId xmlns:a16="http://schemas.microsoft.com/office/drawing/2014/main" id="{DAD4AD8E-1BEF-564B-9453-6815F51FBBBA}"/>
              </a:ext>
            </a:extLst>
          </p:cNvPr>
          <p:cNvSpPr>
            <a:spLocks noGrp="1"/>
          </p:cNvSpPr>
          <p:nvPr>
            <p:ph type="title"/>
          </p:nvPr>
        </p:nvSpPr>
        <p:spPr>
          <a:xfrm>
            <a:off x="6333638" y="379138"/>
            <a:ext cx="4944533" cy="273845"/>
          </a:xfrm>
          <a:prstGeom prst="rect">
            <a:avLst/>
          </a:prstGeom>
        </p:spPr>
        <p:txBody>
          <a:bodyPr/>
          <a:lstStyle>
            <a:lvl1pPr algn="r">
              <a:defRPr sz="1000" b="1" i="0">
                <a:solidFill>
                  <a:srgbClr val="25233F"/>
                </a:solidFill>
                <a:latin typeface="Century Gothic" panose="020B0502020202020204" pitchFamily="34" charset="0"/>
              </a:defRPr>
            </a:lvl1pPr>
          </a:lstStyle>
          <a:p>
            <a:r>
              <a:rPr lang="en-US"/>
              <a:t>Click to edit Master title style</a:t>
            </a:r>
          </a:p>
        </p:txBody>
      </p:sp>
      <p:sp>
        <p:nvSpPr>
          <p:cNvPr id="6" name="Shape 20">
            <a:extLst>
              <a:ext uri="{FF2B5EF4-FFF2-40B4-BE49-F238E27FC236}">
                <a16:creationId xmlns:a16="http://schemas.microsoft.com/office/drawing/2014/main" id="{B713EE7A-7B85-9840-AADE-CB3A14A309CC}"/>
              </a:ext>
            </a:extLst>
          </p:cNvPr>
          <p:cNvSpPr/>
          <p:nvPr userDrawn="1"/>
        </p:nvSpPr>
        <p:spPr>
          <a:xfrm flipV="1">
            <a:off x="395287" y="886441"/>
            <a:ext cx="11401426" cy="0"/>
          </a:xfrm>
          <a:prstGeom prst="line">
            <a:avLst/>
          </a:prstGeom>
          <a:ln w="12700">
            <a:solidFill>
              <a:schemeClr val="bg2"/>
            </a:solidFill>
            <a:miter/>
          </a:ln>
        </p:spPr>
        <p:txBody>
          <a:bodyPr lIns="22860" rIns="22860"/>
          <a:lstStyle/>
          <a:p>
            <a:endParaRPr sz="451"/>
          </a:p>
        </p:txBody>
      </p:sp>
      <p:pic>
        <p:nvPicPr>
          <p:cNvPr id="7" name="Picture 6" descr="A close up of a sign&#10;&#10;Description automatically generated">
            <a:extLst>
              <a:ext uri="{FF2B5EF4-FFF2-40B4-BE49-F238E27FC236}">
                <a16:creationId xmlns:a16="http://schemas.microsoft.com/office/drawing/2014/main" id="{DDC1E2D1-292B-9441-86B5-44234CA2AF7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2682" y="361606"/>
            <a:ext cx="1103523" cy="380767"/>
          </a:xfrm>
          <a:prstGeom prst="rect">
            <a:avLst/>
          </a:prstGeom>
        </p:spPr>
      </p:pic>
      <p:sp>
        <p:nvSpPr>
          <p:cNvPr id="10" name="Picture Placeholder 4">
            <a:extLst>
              <a:ext uri="{FF2B5EF4-FFF2-40B4-BE49-F238E27FC236}">
                <a16:creationId xmlns:a16="http://schemas.microsoft.com/office/drawing/2014/main" id="{E0CCD269-9574-B743-B23F-76CA0C1FF6F4}"/>
              </a:ext>
            </a:extLst>
          </p:cNvPr>
          <p:cNvSpPr>
            <a:spLocks noGrp="1"/>
          </p:cNvSpPr>
          <p:nvPr>
            <p:ph type="pic" sz="quarter" idx="22" hasCustomPrompt="1"/>
          </p:nvPr>
        </p:nvSpPr>
        <p:spPr>
          <a:xfrm>
            <a:off x="1699697" y="301625"/>
            <a:ext cx="1103312" cy="503238"/>
          </a:xfrm>
          <a:prstGeom prst="rect">
            <a:avLst/>
          </a:prstGeom>
          <a:pattFill prst="pct90">
            <a:fgClr>
              <a:schemeClr val="accent3">
                <a:lumMod val="40000"/>
                <a:lumOff val="60000"/>
              </a:schemeClr>
            </a:fgClr>
            <a:bgClr>
              <a:schemeClr val="bg1"/>
            </a:bgClr>
          </a:pattFill>
        </p:spPr>
        <p:txBody>
          <a:bodyPr/>
          <a:lstStyle>
            <a:lvl1pPr marL="0" indent="0">
              <a:lnSpc>
                <a:spcPct val="100000"/>
              </a:lnSpc>
              <a:spcBef>
                <a:spcPts val="0"/>
              </a:spcBef>
              <a:buNone/>
              <a:defRPr sz="1400"/>
            </a:lvl1pPr>
          </a:lstStyle>
          <a:p>
            <a:r>
              <a:rPr lang="en-US"/>
              <a:t>Partner</a:t>
            </a:r>
          </a:p>
          <a:p>
            <a:r>
              <a:rPr lang="en-US"/>
              <a:t>logo</a:t>
            </a:r>
          </a:p>
        </p:txBody>
      </p:sp>
      <p:sp>
        <p:nvSpPr>
          <p:cNvPr id="11" name="Text Placeholder 12">
            <a:extLst>
              <a:ext uri="{FF2B5EF4-FFF2-40B4-BE49-F238E27FC236}">
                <a16:creationId xmlns:a16="http://schemas.microsoft.com/office/drawing/2014/main" id="{ABBDA878-B033-734C-8F96-83D03478CC25}"/>
              </a:ext>
            </a:extLst>
          </p:cNvPr>
          <p:cNvSpPr>
            <a:spLocks noGrp="1"/>
          </p:cNvSpPr>
          <p:nvPr>
            <p:ph type="body" sz="quarter" idx="23" hasCustomPrompt="1"/>
          </p:nvPr>
        </p:nvSpPr>
        <p:spPr>
          <a:xfrm>
            <a:off x="550863" y="1019669"/>
            <a:ext cx="11090275" cy="609106"/>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3200" b="1" i="0">
                <a:solidFill>
                  <a:schemeClr val="bg1"/>
                </a:solidFill>
                <a:latin typeface="Century Gothic" panose="020B0502020202020204" pitchFamily="34" charset="0"/>
              </a:defRPr>
            </a:lvl1pPr>
          </a:lstStyle>
          <a:p>
            <a:pPr lvl="0"/>
            <a:r>
              <a:rPr lang="en-US"/>
              <a:t>Insert – unit title</a:t>
            </a:r>
          </a:p>
        </p:txBody>
      </p:sp>
    </p:spTree>
    <p:extLst>
      <p:ext uri="{BB962C8B-B14F-4D97-AF65-F5344CB8AC3E}">
        <p14:creationId xmlns:p14="http://schemas.microsoft.com/office/powerpoint/2010/main" val="1853035823"/>
      </p:ext>
    </p:extLst>
  </p:cSld>
  <p:clrMapOvr>
    <a:masterClrMapping/>
  </p:clrMapOvr>
  <p:transition spd="med"/>
  <p:extLst>
    <p:ext uri="{DCECCB84-F9BA-43D5-87BE-67443E8EF086}">
      <p15:sldGuideLst xmlns:p15="http://schemas.microsoft.com/office/powerpoint/2012/main">
        <p15:guide id="1" orient="horz" pos="1026" userDrawn="1">
          <p15:clr>
            <a:srgbClr val="FBAE40"/>
          </p15:clr>
        </p15:guide>
        <p15:guide id="2" orient="horz" pos="1117"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erson / Company Bio">
    <p:bg>
      <p:bgPr>
        <a:solidFill>
          <a:schemeClr val="bg1"/>
        </a:solidFill>
        <a:effectLst/>
      </p:bgPr>
    </p:bg>
    <p:spTree>
      <p:nvGrpSpPr>
        <p:cNvPr id="1" name=""/>
        <p:cNvGrpSpPr/>
        <p:nvPr/>
      </p:nvGrpSpPr>
      <p:grpSpPr>
        <a:xfrm>
          <a:off x="0" y="0"/>
          <a:ext cx="0" cy="0"/>
          <a:chOff x="0" y="0"/>
          <a:chExt cx="0" cy="0"/>
        </a:xfrm>
      </p:grpSpPr>
      <p:sp>
        <p:nvSpPr>
          <p:cNvPr id="3" name="Text Placeholder 5">
            <a:extLst>
              <a:ext uri="{FF2B5EF4-FFF2-40B4-BE49-F238E27FC236}">
                <a16:creationId xmlns:a16="http://schemas.microsoft.com/office/drawing/2014/main" id="{92224AE4-F20F-544E-A8B8-F12E61EA4DDA}"/>
              </a:ext>
            </a:extLst>
          </p:cNvPr>
          <p:cNvSpPr>
            <a:spLocks noGrp="1"/>
          </p:cNvSpPr>
          <p:nvPr>
            <p:ph type="body" sz="quarter" idx="11" hasCustomPrompt="1"/>
          </p:nvPr>
        </p:nvSpPr>
        <p:spPr>
          <a:xfrm flipH="1">
            <a:off x="5808662" y="1789598"/>
            <a:ext cx="5832475" cy="4571996"/>
          </a:xfrm>
          <a:prstGeom prst="rect">
            <a:avLst/>
          </a:prstGeom>
        </p:spPr>
        <p:txBody>
          <a:bodyPr/>
          <a:lstStyle>
            <a:lvl1pPr marL="0" indent="0">
              <a:lnSpc>
                <a:spcPct val="120000"/>
              </a:lnSpc>
              <a:buNone/>
              <a:defRPr sz="2000" b="0" i="0">
                <a:solidFill>
                  <a:schemeClr val="tx1"/>
                </a:solidFill>
                <a:latin typeface="Century Gothic" panose="020B0502020202020204" pitchFamily="34" charset="0"/>
              </a:defRPr>
            </a:lvl1pPr>
          </a:lstStyle>
          <a:p>
            <a:pPr lvl="0"/>
            <a:r>
              <a:rPr lang="en-US"/>
              <a:t>Insert - body</a:t>
            </a:r>
          </a:p>
        </p:txBody>
      </p:sp>
      <p:sp>
        <p:nvSpPr>
          <p:cNvPr id="4" name="Text Placeholder 18">
            <a:extLst>
              <a:ext uri="{FF2B5EF4-FFF2-40B4-BE49-F238E27FC236}">
                <a16:creationId xmlns:a16="http://schemas.microsoft.com/office/drawing/2014/main" id="{607B91E8-B9E7-B843-B009-5250D668B2A0}"/>
              </a:ext>
            </a:extLst>
          </p:cNvPr>
          <p:cNvSpPr>
            <a:spLocks noGrp="1"/>
          </p:cNvSpPr>
          <p:nvPr>
            <p:ph type="body" sz="quarter" idx="12" hasCustomPrompt="1"/>
          </p:nvPr>
        </p:nvSpPr>
        <p:spPr>
          <a:xfrm>
            <a:off x="1690681" y="5883890"/>
            <a:ext cx="2851151" cy="303212"/>
          </a:xfrm>
          <a:prstGeom prst="rect">
            <a:avLst/>
          </a:prstGeom>
        </p:spPr>
        <p:txBody>
          <a:bodyPr/>
          <a:lstStyle>
            <a:lvl1pPr marL="0" indent="0" algn="ctr">
              <a:buNone/>
              <a:defRPr sz="2000" b="1" i="0">
                <a:solidFill>
                  <a:schemeClr val="accent1"/>
                </a:solidFill>
                <a:latin typeface="Century Gothic" panose="020B0502020202020204" pitchFamily="34" charset="0"/>
              </a:defRPr>
            </a:lvl1pPr>
          </a:lstStyle>
          <a:p>
            <a:pPr lvl="0"/>
            <a:r>
              <a:rPr lang="en-US"/>
              <a:t>Forename surname</a:t>
            </a:r>
          </a:p>
        </p:txBody>
      </p:sp>
      <p:sp>
        <p:nvSpPr>
          <p:cNvPr id="5" name="Shape 20">
            <a:extLst>
              <a:ext uri="{FF2B5EF4-FFF2-40B4-BE49-F238E27FC236}">
                <a16:creationId xmlns:a16="http://schemas.microsoft.com/office/drawing/2014/main" id="{A6E804D7-A738-AF4D-AB42-EEF195066F67}"/>
              </a:ext>
            </a:extLst>
          </p:cNvPr>
          <p:cNvSpPr/>
          <p:nvPr userDrawn="1"/>
        </p:nvSpPr>
        <p:spPr>
          <a:xfrm flipV="1">
            <a:off x="395287" y="886441"/>
            <a:ext cx="11401426" cy="0"/>
          </a:xfrm>
          <a:prstGeom prst="line">
            <a:avLst/>
          </a:prstGeom>
          <a:ln w="12700">
            <a:solidFill>
              <a:srgbClr val="FFFFFF"/>
            </a:solidFill>
            <a:miter/>
          </a:ln>
        </p:spPr>
        <p:txBody>
          <a:bodyPr lIns="22860" rIns="22860"/>
          <a:lstStyle/>
          <a:p>
            <a:endParaRPr sz="451"/>
          </a:p>
        </p:txBody>
      </p:sp>
      <p:pic>
        <p:nvPicPr>
          <p:cNvPr id="6" name="Picture 5" descr="A picture containing drawing&#10;&#10;Description automatically generated">
            <a:extLst>
              <a:ext uri="{FF2B5EF4-FFF2-40B4-BE49-F238E27FC236}">
                <a16:creationId xmlns:a16="http://schemas.microsoft.com/office/drawing/2014/main" id="{6C961D21-53CE-9048-B6B6-DEAAF0D60E7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pic>
        <p:nvPicPr>
          <p:cNvPr id="7" name="Picture 6" descr="A drawing of a face&#10;&#10;Description automatically generated">
            <a:extLst>
              <a:ext uri="{FF2B5EF4-FFF2-40B4-BE49-F238E27FC236}">
                <a16:creationId xmlns:a16="http://schemas.microsoft.com/office/drawing/2014/main" id="{D373E4C5-3095-9F4F-8137-D95BF46FDC6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9886" y="366968"/>
            <a:ext cx="1103523" cy="380767"/>
          </a:xfrm>
          <a:prstGeom prst="rect">
            <a:avLst/>
          </a:prstGeom>
        </p:spPr>
      </p:pic>
      <p:sp>
        <p:nvSpPr>
          <p:cNvPr id="8" name="Title 1">
            <a:extLst>
              <a:ext uri="{FF2B5EF4-FFF2-40B4-BE49-F238E27FC236}">
                <a16:creationId xmlns:a16="http://schemas.microsoft.com/office/drawing/2014/main" id="{F3F4A0B7-964E-2E44-9C4C-74CDB6875B87}"/>
              </a:ext>
            </a:extLst>
          </p:cNvPr>
          <p:cNvSpPr>
            <a:spLocks noGrp="1"/>
          </p:cNvSpPr>
          <p:nvPr>
            <p:ph type="title"/>
          </p:nvPr>
        </p:nvSpPr>
        <p:spPr>
          <a:xfrm>
            <a:off x="6333638" y="379138"/>
            <a:ext cx="4944533" cy="273845"/>
          </a:xfrm>
          <a:prstGeom prst="rect">
            <a:avLst/>
          </a:prstGeom>
        </p:spPr>
        <p:txBody>
          <a:bodyPr/>
          <a:lstStyle>
            <a:lvl1pPr algn="r">
              <a:defRPr sz="1000" b="1" i="0">
                <a:solidFill>
                  <a:schemeClr val="tx1"/>
                </a:solidFill>
                <a:latin typeface="Century Gothic" panose="020B0502020202020204" pitchFamily="34" charset="0"/>
              </a:defRPr>
            </a:lvl1pPr>
          </a:lstStyle>
          <a:p>
            <a:r>
              <a:rPr lang="en-US"/>
              <a:t>Click to edit Master title style</a:t>
            </a:r>
          </a:p>
        </p:txBody>
      </p:sp>
      <p:sp>
        <p:nvSpPr>
          <p:cNvPr id="10" name="Picture Placeholder 7">
            <a:extLst>
              <a:ext uri="{FF2B5EF4-FFF2-40B4-BE49-F238E27FC236}">
                <a16:creationId xmlns:a16="http://schemas.microsoft.com/office/drawing/2014/main" id="{199EEC9F-905F-E443-BDDB-FBF70A671624}"/>
              </a:ext>
            </a:extLst>
          </p:cNvPr>
          <p:cNvSpPr>
            <a:spLocks noGrp="1"/>
          </p:cNvSpPr>
          <p:nvPr>
            <p:ph type="pic" sz="quarter" idx="14"/>
          </p:nvPr>
        </p:nvSpPr>
        <p:spPr>
          <a:xfrm>
            <a:off x="1150666" y="1790742"/>
            <a:ext cx="3931180" cy="3931180"/>
          </a:xfrm>
          <a:prstGeom prst="ellipse">
            <a:avLst/>
          </a:prstGeom>
          <a:pattFill prst="pct20">
            <a:fgClr>
              <a:schemeClr val="accent3"/>
            </a:fgClr>
            <a:bgClr>
              <a:schemeClr val="bg1"/>
            </a:bgClr>
          </a:pattFill>
        </p:spPr>
        <p:txBody>
          <a:bodyPr/>
          <a:lstStyle>
            <a:lvl1pPr>
              <a:defRPr>
                <a:solidFill>
                  <a:schemeClr val="tx1"/>
                </a:solidFill>
              </a:defRPr>
            </a:lvl1pPr>
          </a:lstStyle>
          <a:p>
            <a:endParaRPr lang="en-US"/>
          </a:p>
        </p:txBody>
      </p:sp>
      <p:sp>
        <p:nvSpPr>
          <p:cNvPr id="11" name="Picture Placeholder 4">
            <a:extLst>
              <a:ext uri="{FF2B5EF4-FFF2-40B4-BE49-F238E27FC236}">
                <a16:creationId xmlns:a16="http://schemas.microsoft.com/office/drawing/2014/main" id="{B4B6BFB5-B764-1D40-BB98-9AE3A1E35D48}"/>
              </a:ext>
            </a:extLst>
          </p:cNvPr>
          <p:cNvSpPr>
            <a:spLocks noGrp="1"/>
          </p:cNvSpPr>
          <p:nvPr>
            <p:ph type="pic" sz="quarter" idx="22" hasCustomPrompt="1"/>
          </p:nvPr>
        </p:nvSpPr>
        <p:spPr>
          <a:xfrm>
            <a:off x="1699697" y="301625"/>
            <a:ext cx="1103312" cy="503238"/>
          </a:xfrm>
          <a:prstGeom prst="rect">
            <a:avLst/>
          </a:prstGeom>
          <a:pattFill prst="pct90">
            <a:fgClr>
              <a:schemeClr val="accent3">
                <a:lumMod val="40000"/>
                <a:lumOff val="60000"/>
              </a:schemeClr>
            </a:fgClr>
            <a:bgClr>
              <a:schemeClr val="bg1"/>
            </a:bgClr>
          </a:pattFill>
        </p:spPr>
        <p:txBody>
          <a:bodyPr/>
          <a:lstStyle>
            <a:lvl1pPr marL="0" indent="0">
              <a:lnSpc>
                <a:spcPct val="100000"/>
              </a:lnSpc>
              <a:spcBef>
                <a:spcPts val="0"/>
              </a:spcBef>
              <a:buNone/>
              <a:defRPr sz="1400"/>
            </a:lvl1pPr>
          </a:lstStyle>
          <a:p>
            <a:r>
              <a:rPr lang="en-US"/>
              <a:t>Partner</a:t>
            </a:r>
          </a:p>
          <a:p>
            <a:r>
              <a:rPr lang="en-US"/>
              <a:t>logo</a:t>
            </a:r>
          </a:p>
        </p:txBody>
      </p:sp>
      <p:sp>
        <p:nvSpPr>
          <p:cNvPr id="12" name="Text Placeholder 12">
            <a:extLst>
              <a:ext uri="{FF2B5EF4-FFF2-40B4-BE49-F238E27FC236}">
                <a16:creationId xmlns:a16="http://schemas.microsoft.com/office/drawing/2014/main" id="{C71CCA38-F274-8B49-B0DC-DE91EC211784}"/>
              </a:ext>
            </a:extLst>
          </p:cNvPr>
          <p:cNvSpPr>
            <a:spLocks noGrp="1"/>
          </p:cNvSpPr>
          <p:nvPr>
            <p:ph type="body" sz="quarter" idx="23" hasCustomPrompt="1"/>
          </p:nvPr>
        </p:nvSpPr>
        <p:spPr>
          <a:xfrm>
            <a:off x="550863" y="1019670"/>
            <a:ext cx="11090275" cy="604546"/>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3200" b="1" i="0">
                <a:solidFill>
                  <a:schemeClr val="tx1"/>
                </a:solidFill>
                <a:latin typeface="Century Gothic" panose="020B0502020202020204" pitchFamily="34" charset="0"/>
              </a:defRPr>
            </a:lvl1pPr>
          </a:lstStyle>
          <a:p>
            <a:pPr lvl="0"/>
            <a:r>
              <a:rPr lang="en-US"/>
              <a:t>Insert – unit title</a:t>
            </a:r>
          </a:p>
        </p:txBody>
      </p:sp>
    </p:spTree>
    <p:extLst>
      <p:ext uri="{BB962C8B-B14F-4D97-AF65-F5344CB8AC3E}">
        <p14:creationId xmlns:p14="http://schemas.microsoft.com/office/powerpoint/2010/main" val="3138013122"/>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orient="horz" pos="1026" userDrawn="1">
          <p15:clr>
            <a:srgbClr val="FBAE40"/>
          </p15:clr>
        </p15:guide>
        <p15:guide id="2" orient="horz" pos="1117" userDrawn="1">
          <p15:clr>
            <a:srgbClr val="FBAE40"/>
          </p15:clr>
        </p15:guide>
        <p15:guide id="4" pos="3659"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tandard Layout">
    <p:spTree>
      <p:nvGrpSpPr>
        <p:cNvPr id="1" name=""/>
        <p:cNvGrpSpPr/>
        <p:nvPr/>
      </p:nvGrpSpPr>
      <p:grpSpPr>
        <a:xfrm>
          <a:off x="0" y="0"/>
          <a:ext cx="0" cy="0"/>
          <a:chOff x="0" y="0"/>
          <a:chExt cx="0" cy="0"/>
        </a:xfrm>
      </p:grpSpPr>
      <p:sp>
        <p:nvSpPr>
          <p:cNvPr id="12" name="Text Placeholder 6">
            <a:extLst>
              <a:ext uri="{FF2B5EF4-FFF2-40B4-BE49-F238E27FC236}">
                <a16:creationId xmlns:a16="http://schemas.microsoft.com/office/drawing/2014/main" id="{A938C036-7DA6-C646-9C97-C3973267F242}"/>
              </a:ext>
            </a:extLst>
          </p:cNvPr>
          <p:cNvSpPr>
            <a:spLocks noGrp="1"/>
          </p:cNvSpPr>
          <p:nvPr>
            <p:ph type="body" sz="quarter" idx="11" hasCustomPrompt="1"/>
          </p:nvPr>
        </p:nvSpPr>
        <p:spPr>
          <a:xfrm>
            <a:off x="550864" y="1773238"/>
            <a:ext cx="11090274" cy="4571985"/>
          </a:xfrm>
          <a:prstGeom prst="rect">
            <a:avLst/>
          </a:prstGeom>
        </p:spPr>
        <p:txBody>
          <a:bodyPr/>
          <a:lstStyle>
            <a:lvl1pPr marL="0" indent="0">
              <a:lnSpc>
                <a:spcPct val="120000"/>
              </a:lnSpc>
              <a:buNone/>
              <a:defRPr sz="2000" b="0">
                <a:solidFill>
                  <a:schemeClr val="bg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Insert - body</a:t>
            </a:r>
          </a:p>
        </p:txBody>
      </p:sp>
      <p:pic>
        <p:nvPicPr>
          <p:cNvPr id="13" name="Picture 12" descr="A picture containing sign, sitting, black, white&#10;&#10;Description automatically generated">
            <a:extLst>
              <a:ext uri="{FF2B5EF4-FFF2-40B4-BE49-F238E27FC236}">
                <a16:creationId xmlns:a16="http://schemas.microsoft.com/office/drawing/2014/main" id="{19156F34-E544-F446-9C98-5E117F3CBC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sp>
        <p:nvSpPr>
          <p:cNvPr id="14" name="Title 1">
            <a:extLst>
              <a:ext uri="{FF2B5EF4-FFF2-40B4-BE49-F238E27FC236}">
                <a16:creationId xmlns:a16="http://schemas.microsoft.com/office/drawing/2014/main" id="{FC5BEBDC-E200-7347-8DC2-BF69AE56A58B}"/>
              </a:ext>
            </a:extLst>
          </p:cNvPr>
          <p:cNvSpPr>
            <a:spLocks noGrp="1"/>
          </p:cNvSpPr>
          <p:nvPr>
            <p:ph type="title"/>
          </p:nvPr>
        </p:nvSpPr>
        <p:spPr>
          <a:xfrm>
            <a:off x="6333638" y="379138"/>
            <a:ext cx="4944533" cy="273845"/>
          </a:xfrm>
          <a:prstGeom prst="rect">
            <a:avLst/>
          </a:prstGeom>
        </p:spPr>
        <p:txBody>
          <a:bodyPr/>
          <a:lstStyle>
            <a:lvl1pPr algn="r">
              <a:defRPr sz="1000" b="1" i="0">
                <a:solidFill>
                  <a:srgbClr val="25233F"/>
                </a:solidFill>
                <a:latin typeface="Century Gothic" panose="020B0502020202020204" pitchFamily="34" charset="0"/>
              </a:defRPr>
            </a:lvl1pPr>
          </a:lstStyle>
          <a:p>
            <a:r>
              <a:rPr lang="en-US"/>
              <a:t>Click to edit Master title style</a:t>
            </a:r>
          </a:p>
        </p:txBody>
      </p:sp>
      <p:sp>
        <p:nvSpPr>
          <p:cNvPr id="16" name="Shape 20">
            <a:extLst>
              <a:ext uri="{FF2B5EF4-FFF2-40B4-BE49-F238E27FC236}">
                <a16:creationId xmlns:a16="http://schemas.microsoft.com/office/drawing/2014/main" id="{E823E01B-0ADE-934C-BCCD-BEDDEDDF8B98}"/>
              </a:ext>
            </a:extLst>
          </p:cNvPr>
          <p:cNvSpPr/>
          <p:nvPr userDrawn="1"/>
        </p:nvSpPr>
        <p:spPr>
          <a:xfrm flipV="1">
            <a:off x="395287" y="886441"/>
            <a:ext cx="11401426" cy="0"/>
          </a:xfrm>
          <a:prstGeom prst="line">
            <a:avLst/>
          </a:prstGeom>
          <a:ln w="12700">
            <a:solidFill>
              <a:schemeClr val="bg2"/>
            </a:solidFill>
            <a:miter/>
          </a:ln>
        </p:spPr>
        <p:txBody>
          <a:bodyPr lIns="22860" rIns="22860"/>
          <a:lstStyle/>
          <a:p>
            <a:endParaRPr sz="451"/>
          </a:p>
        </p:txBody>
      </p:sp>
      <p:pic>
        <p:nvPicPr>
          <p:cNvPr id="17" name="Picture 16" descr="A close up of a sign&#10;&#10;Description automatically generated">
            <a:extLst>
              <a:ext uri="{FF2B5EF4-FFF2-40B4-BE49-F238E27FC236}">
                <a16:creationId xmlns:a16="http://schemas.microsoft.com/office/drawing/2014/main" id="{6347BA7F-F379-444D-A380-4DC51355671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2682" y="361606"/>
            <a:ext cx="1103523" cy="380767"/>
          </a:xfrm>
          <a:prstGeom prst="rect">
            <a:avLst/>
          </a:prstGeom>
        </p:spPr>
      </p:pic>
      <p:sp>
        <p:nvSpPr>
          <p:cNvPr id="18" name="Picture Placeholder 4">
            <a:extLst>
              <a:ext uri="{FF2B5EF4-FFF2-40B4-BE49-F238E27FC236}">
                <a16:creationId xmlns:a16="http://schemas.microsoft.com/office/drawing/2014/main" id="{618046D9-7518-2C43-923A-667C8FF45084}"/>
              </a:ext>
            </a:extLst>
          </p:cNvPr>
          <p:cNvSpPr>
            <a:spLocks noGrp="1"/>
          </p:cNvSpPr>
          <p:nvPr>
            <p:ph type="pic" sz="quarter" idx="22" hasCustomPrompt="1"/>
          </p:nvPr>
        </p:nvSpPr>
        <p:spPr>
          <a:xfrm>
            <a:off x="1699697" y="301625"/>
            <a:ext cx="1103312" cy="503238"/>
          </a:xfrm>
          <a:prstGeom prst="rect">
            <a:avLst/>
          </a:prstGeom>
          <a:pattFill prst="pct90">
            <a:fgClr>
              <a:schemeClr val="accent3">
                <a:lumMod val="40000"/>
                <a:lumOff val="60000"/>
              </a:schemeClr>
            </a:fgClr>
            <a:bgClr>
              <a:schemeClr val="bg1"/>
            </a:bgClr>
          </a:pattFill>
        </p:spPr>
        <p:txBody>
          <a:bodyPr/>
          <a:lstStyle>
            <a:lvl1pPr marL="0" indent="0">
              <a:lnSpc>
                <a:spcPct val="100000"/>
              </a:lnSpc>
              <a:spcBef>
                <a:spcPts val="0"/>
              </a:spcBef>
              <a:buNone/>
              <a:defRPr sz="1400"/>
            </a:lvl1pPr>
          </a:lstStyle>
          <a:p>
            <a:r>
              <a:rPr lang="en-US"/>
              <a:t>Partner</a:t>
            </a:r>
          </a:p>
          <a:p>
            <a:r>
              <a:rPr lang="en-US"/>
              <a:t>logo</a:t>
            </a:r>
          </a:p>
        </p:txBody>
      </p:sp>
      <p:sp>
        <p:nvSpPr>
          <p:cNvPr id="19" name="Text Placeholder 12">
            <a:extLst>
              <a:ext uri="{FF2B5EF4-FFF2-40B4-BE49-F238E27FC236}">
                <a16:creationId xmlns:a16="http://schemas.microsoft.com/office/drawing/2014/main" id="{8541CA8B-5623-B544-8DE3-9E251DC060A9}"/>
              </a:ext>
            </a:extLst>
          </p:cNvPr>
          <p:cNvSpPr>
            <a:spLocks noGrp="1"/>
          </p:cNvSpPr>
          <p:nvPr>
            <p:ph type="body" sz="quarter" idx="23" hasCustomPrompt="1"/>
          </p:nvPr>
        </p:nvSpPr>
        <p:spPr>
          <a:xfrm>
            <a:off x="550863" y="1019669"/>
            <a:ext cx="11090275" cy="609106"/>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3200" b="1" i="0">
                <a:solidFill>
                  <a:schemeClr val="bg1"/>
                </a:solidFill>
                <a:latin typeface="Century Gothic" panose="020B0502020202020204" pitchFamily="34" charset="0"/>
              </a:defRPr>
            </a:lvl1pPr>
          </a:lstStyle>
          <a:p>
            <a:pPr lvl="0"/>
            <a:r>
              <a:rPr lang="en-US"/>
              <a:t>Insert – unit title</a:t>
            </a:r>
          </a:p>
        </p:txBody>
      </p:sp>
      <p:sp>
        <p:nvSpPr>
          <p:cNvPr id="21" name="Oval 20">
            <a:extLst>
              <a:ext uri="{FF2B5EF4-FFF2-40B4-BE49-F238E27FC236}">
                <a16:creationId xmlns:a16="http://schemas.microsoft.com/office/drawing/2014/main" id="{52DBF607-AB88-6545-9072-BAFE9DC75421}"/>
              </a:ext>
            </a:extLst>
          </p:cNvPr>
          <p:cNvSpPr/>
          <p:nvPr userDrawn="1"/>
        </p:nvSpPr>
        <p:spPr>
          <a:xfrm>
            <a:off x="-1176808" y="-1181483"/>
            <a:ext cx="7824675" cy="7824675"/>
          </a:xfrm>
          <a:prstGeom prst="ellipse">
            <a:avLst/>
          </a:prstGeom>
          <a:solidFill>
            <a:schemeClr val="accent1">
              <a:alpha val="2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464646"/>
              </a:solidFill>
              <a:effectLst/>
              <a:uFillTx/>
              <a:latin typeface="+mj-lt"/>
              <a:ea typeface="+mj-ea"/>
              <a:cs typeface="+mj-cs"/>
              <a:sym typeface="Calibri"/>
            </a:endParaRPr>
          </a:p>
        </p:txBody>
      </p:sp>
    </p:spTree>
    <p:extLst>
      <p:ext uri="{BB962C8B-B14F-4D97-AF65-F5344CB8AC3E}">
        <p14:creationId xmlns:p14="http://schemas.microsoft.com/office/powerpoint/2010/main" val="56255170"/>
      </p:ext>
    </p:extLst>
  </p:cSld>
  <p:clrMapOvr>
    <a:masterClrMapping/>
  </p:clrMapOvr>
  <p:transition spd="med"/>
  <p:extLst>
    <p:ext uri="{DCECCB84-F9BA-43D5-87BE-67443E8EF086}">
      <p15:sldGuideLst xmlns:p15="http://schemas.microsoft.com/office/powerpoint/2012/main">
        <p15:guide id="1" orient="horz" pos="1026" userDrawn="1">
          <p15:clr>
            <a:srgbClr val="FBAE40"/>
          </p15:clr>
        </p15:guide>
        <p15:guide id="2" orient="horz" pos="1117"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tandard Layout Light">
    <p:spTree>
      <p:nvGrpSpPr>
        <p:cNvPr id="1" name=""/>
        <p:cNvGrpSpPr/>
        <p:nvPr/>
      </p:nvGrpSpPr>
      <p:grpSpPr>
        <a:xfrm>
          <a:off x="0" y="0"/>
          <a:ext cx="0" cy="0"/>
          <a:chOff x="0" y="0"/>
          <a:chExt cx="0" cy="0"/>
        </a:xfrm>
      </p:grpSpPr>
      <p:pic>
        <p:nvPicPr>
          <p:cNvPr id="13" name="Picture 12" descr="A picture containing sign, sitting, black, white&#10;&#10;Description automatically generated">
            <a:extLst>
              <a:ext uri="{FF2B5EF4-FFF2-40B4-BE49-F238E27FC236}">
                <a16:creationId xmlns:a16="http://schemas.microsoft.com/office/drawing/2014/main" id="{19156F34-E544-F446-9C98-5E117F3CBC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sp>
        <p:nvSpPr>
          <p:cNvPr id="14" name="Title 1">
            <a:extLst>
              <a:ext uri="{FF2B5EF4-FFF2-40B4-BE49-F238E27FC236}">
                <a16:creationId xmlns:a16="http://schemas.microsoft.com/office/drawing/2014/main" id="{FC5BEBDC-E200-7347-8DC2-BF69AE56A58B}"/>
              </a:ext>
            </a:extLst>
          </p:cNvPr>
          <p:cNvSpPr>
            <a:spLocks noGrp="1"/>
          </p:cNvSpPr>
          <p:nvPr>
            <p:ph type="title"/>
          </p:nvPr>
        </p:nvSpPr>
        <p:spPr>
          <a:xfrm>
            <a:off x="6333638" y="379138"/>
            <a:ext cx="4944533" cy="273845"/>
          </a:xfrm>
          <a:prstGeom prst="rect">
            <a:avLst/>
          </a:prstGeom>
        </p:spPr>
        <p:txBody>
          <a:bodyPr/>
          <a:lstStyle>
            <a:lvl1pPr algn="r">
              <a:defRPr sz="1000" b="1" i="0">
                <a:solidFill>
                  <a:srgbClr val="25233F"/>
                </a:solidFill>
                <a:latin typeface="Century Gothic" panose="020B0502020202020204" pitchFamily="34" charset="0"/>
              </a:defRPr>
            </a:lvl1pPr>
          </a:lstStyle>
          <a:p>
            <a:r>
              <a:rPr lang="en-US"/>
              <a:t>Click to edit Master title style</a:t>
            </a:r>
          </a:p>
        </p:txBody>
      </p:sp>
      <p:sp>
        <p:nvSpPr>
          <p:cNvPr id="16" name="Shape 20">
            <a:extLst>
              <a:ext uri="{FF2B5EF4-FFF2-40B4-BE49-F238E27FC236}">
                <a16:creationId xmlns:a16="http://schemas.microsoft.com/office/drawing/2014/main" id="{E823E01B-0ADE-934C-BCCD-BEDDEDDF8B98}"/>
              </a:ext>
            </a:extLst>
          </p:cNvPr>
          <p:cNvSpPr/>
          <p:nvPr userDrawn="1"/>
        </p:nvSpPr>
        <p:spPr>
          <a:xfrm flipV="1">
            <a:off x="395287" y="886441"/>
            <a:ext cx="11401426" cy="0"/>
          </a:xfrm>
          <a:prstGeom prst="line">
            <a:avLst/>
          </a:prstGeom>
          <a:ln w="12700">
            <a:solidFill>
              <a:schemeClr val="bg2"/>
            </a:solidFill>
            <a:miter/>
          </a:ln>
        </p:spPr>
        <p:txBody>
          <a:bodyPr lIns="22860" rIns="22860"/>
          <a:lstStyle/>
          <a:p>
            <a:endParaRPr sz="451"/>
          </a:p>
        </p:txBody>
      </p:sp>
      <p:pic>
        <p:nvPicPr>
          <p:cNvPr id="17" name="Picture 16" descr="A close up of a sign&#10;&#10;Description automatically generated">
            <a:extLst>
              <a:ext uri="{FF2B5EF4-FFF2-40B4-BE49-F238E27FC236}">
                <a16:creationId xmlns:a16="http://schemas.microsoft.com/office/drawing/2014/main" id="{6347BA7F-F379-444D-A380-4DC51355671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2682" y="361606"/>
            <a:ext cx="1103523" cy="380767"/>
          </a:xfrm>
          <a:prstGeom prst="rect">
            <a:avLst/>
          </a:prstGeom>
        </p:spPr>
      </p:pic>
      <p:sp>
        <p:nvSpPr>
          <p:cNvPr id="18" name="Picture Placeholder 4">
            <a:extLst>
              <a:ext uri="{FF2B5EF4-FFF2-40B4-BE49-F238E27FC236}">
                <a16:creationId xmlns:a16="http://schemas.microsoft.com/office/drawing/2014/main" id="{618046D9-7518-2C43-923A-667C8FF45084}"/>
              </a:ext>
            </a:extLst>
          </p:cNvPr>
          <p:cNvSpPr>
            <a:spLocks noGrp="1"/>
          </p:cNvSpPr>
          <p:nvPr>
            <p:ph type="pic" sz="quarter" idx="22" hasCustomPrompt="1"/>
          </p:nvPr>
        </p:nvSpPr>
        <p:spPr>
          <a:xfrm>
            <a:off x="1699697" y="301625"/>
            <a:ext cx="1103312" cy="503238"/>
          </a:xfrm>
          <a:prstGeom prst="rect">
            <a:avLst/>
          </a:prstGeom>
          <a:pattFill prst="pct90">
            <a:fgClr>
              <a:schemeClr val="accent3">
                <a:lumMod val="40000"/>
                <a:lumOff val="60000"/>
              </a:schemeClr>
            </a:fgClr>
            <a:bgClr>
              <a:schemeClr val="bg1"/>
            </a:bgClr>
          </a:pattFill>
        </p:spPr>
        <p:txBody>
          <a:bodyPr/>
          <a:lstStyle>
            <a:lvl1pPr marL="0" indent="0">
              <a:lnSpc>
                <a:spcPct val="100000"/>
              </a:lnSpc>
              <a:spcBef>
                <a:spcPts val="0"/>
              </a:spcBef>
              <a:buNone/>
              <a:defRPr sz="1400"/>
            </a:lvl1pPr>
          </a:lstStyle>
          <a:p>
            <a:r>
              <a:rPr lang="en-US"/>
              <a:t>Partner</a:t>
            </a:r>
          </a:p>
          <a:p>
            <a:r>
              <a:rPr lang="en-US"/>
              <a:t>logo</a:t>
            </a:r>
          </a:p>
        </p:txBody>
      </p:sp>
      <p:sp>
        <p:nvSpPr>
          <p:cNvPr id="10" name="Text Placeholder 12">
            <a:extLst>
              <a:ext uri="{FF2B5EF4-FFF2-40B4-BE49-F238E27FC236}">
                <a16:creationId xmlns:a16="http://schemas.microsoft.com/office/drawing/2014/main" id="{713E287E-A7A0-A446-B792-344787568F0F}"/>
              </a:ext>
            </a:extLst>
          </p:cNvPr>
          <p:cNvSpPr>
            <a:spLocks noGrp="1"/>
          </p:cNvSpPr>
          <p:nvPr>
            <p:ph type="body" sz="quarter" idx="23" hasCustomPrompt="1"/>
          </p:nvPr>
        </p:nvSpPr>
        <p:spPr>
          <a:xfrm>
            <a:off x="550863" y="1019669"/>
            <a:ext cx="11090275" cy="609105"/>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3200" b="1" i="0">
                <a:solidFill>
                  <a:schemeClr val="bg1"/>
                </a:solidFill>
                <a:latin typeface="Century Gothic" panose="020B0502020202020204" pitchFamily="34" charset="0"/>
              </a:defRPr>
            </a:lvl1pPr>
          </a:lstStyle>
          <a:p>
            <a:pPr lvl="0"/>
            <a:r>
              <a:rPr lang="en-US"/>
              <a:t>Insert – unit title</a:t>
            </a:r>
          </a:p>
        </p:txBody>
      </p:sp>
      <p:sp>
        <p:nvSpPr>
          <p:cNvPr id="19" name="Text Placeholder 6">
            <a:extLst>
              <a:ext uri="{FF2B5EF4-FFF2-40B4-BE49-F238E27FC236}">
                <a16:creationId xmlns:a16="http://schemas.microsoft.com/office/drawing/2014/main" id="{74BDEA56-E336-6749-8EFD-C462CA3AEC86}"/>
              </a:ext>
            </a:extLst>
          </p:cNvPr>
          <p:cNvSpPr>
            <a:spLocks noGrp="1"/>
          </p:cNvSpPr>
          <p:nvPr>
            <p:ph type="body" sz="quarter" idx="24" hasCustomPrompt="1"/>
          </p:nvPr>
        </p:nvSpPr>
        <p:spPr>
          <a:xfrm>
            <a:off x="550863" y="1773238"/>
            <a:ext cx="11090275" cy="4572000"/>
          </a:xfrm>
          <a:prstGeom prst="rect">
            <a:avLst/>
          </a:prstGeom>
        </p:spPr>
        <p:txBody>
          <a:bodyPr/>
          <a:lstStyle>
            <a:lvl1pPr marL="0" indent="0">
              <a:lnSpc>
                <a:spcPct val="120000"/>
              </a:lnSpc>
              <a:buNone/>
              <a:defRPr sz="2000" b="0">
                <a:solidFill>
                  <a:schemeClr val="bg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Insert - body</a:t>
            </a:r>
          </a:p>
        </p:txBody>
      </p:sp>
    </p:spTree>
    <p:extLst>
      <p:ext uri="{BB962C8B-B14F-4D97-AF65-F5344CB8AC3E}">
        <p14:creationId xmlns:p14="http://schemas.microsoft.com/office/powerpoint/2010/main" val="357368407"/>
      </p:ext>
    </p:extLst>
  </p:cSld>
  <p:clrMapOvr>
    <a:masterClrMapping/>
  </p:clrMapOvr>
  <p:transition spd="med"/>
  <p:extLst>
    <p:ext uri="{DCECCB84-F9BA-43D5-87BE-67443E8EF086}">
      <p15:sldGuideLst xmlns:p15="http://schemas.microsoft.com/office/powerpoint/2012/main">
        <p15:guide id="1" orient="horz" pos="1117" userDrawn="1">
          <p15:clr>
            <a:srgbClr val="FBAE40"/>
          </p15:clr>
        </p15:guide>
        <p15:guide id="2" orient="horz" pos="1026"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tandard on White">
    <p:bg>
      <p:bgRef idx="1001">
        <a:schemeClr val="bg1"/>
      </p:bgRef>
    </p:bg>
    <p:spTree>
      <p:nvGrpSpPr>
        <p:cNvPr id="1" name=""/>
        <p:cNvGrpSpPr/>
        <p:nvPr/>
      </p:nvGrpSpPr>
      <p:grpSpPr>
        <a:xfrm>
          <a:off x="0" y="0"/>
          <a:ext cx="0" cy="0"/>
          <a:chOff x="0" y="0"/>
          <a:chExt cx="0" cy="0"/>
        </a:xfrm>
      </p:grpSpPr>
      <p:pic>
        <p:nvPicPr>
          <p:cNvPr id="13" name="Picture 12" descr="A picture containing sign, sitting, black, white&#10;&#10;Description automatically generated">
            <a:extLst>
              <a:ext uri="{FF2B5EF4-FFF2-40B4-BE49-F238E27FC236}">
                <a16:creationId xmlns:a16="http://schemas.microsoft.com/office/drawing/2014/main" id="{19156F34-E544-F446-9C98-5E117F3CBC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sp>
        <p:nvSpPr>
          <p:cNvPr id="14" name="Title 1">
            <a:extLst>
              <a:ext uri="{FF2B5EF4-FFF2-40B4-BE49-F238E27FC236}">
                <a16:creationId xmlns:a16="http://schemas.microsoft.com/office/drawing/2014/main" id="{FC5BEBDC-E200-7347-8DC2-BF69AE56A58B}"/>
              </a:ext>
            </a:extLst>
          </p:cNvPr>
          <p:cNvSpPr>
            <a:spLocks noGrp="1"/>
          </p:cNvSpPr>
          <p:nvPr>
            <p:ph type="title"/>
          </p:nvPr>
        </p:nvSpPr>
        <p:spPr>
          <a:xfrm>
            <a:off x="6333638" y="379138"/>
            <a:ext cx="4944533" cy="273845"/>
          </a:xfrm>
          <a:prstGeom prst="rect">
            <a:avLst/>
          </a:prstGeom>
        </p:spPr>
        <p:txBody>
          <a:bodyPr/>
          <a:lstStyle>
            <a:lvl1pPr algn="r">
              <a:defRPr sz="1000" b="1" i="0">
                <a:solidFill>
                  <a:srgbClr val="25233F"/>
                </a:solidFill>
                <a:latin typeface="Century Gothic" panose="020B0502020202020204" pitchFamily="34" charset="0"/>
              </a:defRPr>
            </a:lvl1pPr>
          </a:lstStyle>
          <a:p>
            <a:r>
              <a:rPr lang="en-US"/>
              <a:t>Click to edit Master title style</a:t>
            </a:r>
          </a:p>
        </p:txBody>
      </p:sp>
      <p:sp>
        <p:nvSpPr>
          <p:cNvPr id="16" name="Shape 20">
            <a:extLst>
              <a:ext uri="{FF2B5EF4-FFF2-40B4-BE49-F238E27FC236}">
                <a16:creationId xmlns:a16="http://schemas.microsoft.com/office/drawing/2014/main" id="{E823E01B-0ADE-934C-BCCD-BEDDEDDF8B98}"/>
              </a:ext>
            </a:extLst>
          </p:cNvPr>
          <p:cNvSpPr/>
          <p:nvPr userDrawn="1"/>
        </p:nvSpPr>
        <p:spPr>
          <a:xfrm flipV="1">
            <a:off x="395287" y="886441"/>
            <a:ext cx="11401426" cy="0"/>
          </a:xfrm>
          <a:prstGeom prst="line">
            <a:avLst/>
          </a:prstGeom>
          <a:ln w="12700">
            <a:solidFill>
              <a:schemeClr val="tx1"/>
            </a:solidFill>
            <a:miter/>
          </a:ln>
        </p:spPr>
        <p:txBody>
          <a:bodyPr lIns="22860" rIns="22860"/>
          <a:lstStyle/>
          <a:p>
            <a:endParaRPr sz="451"/>
          </a:p>
        </p:txBody>
      </p:sp>
      <p:pic>
        <p:nvPicPr>
          <p:cNvPr id="17" name="Picture 16" descr="A close up of a sign&#10;&#10;Description automatically generated">
            <a:extLst>
              <a:ext uri="{FF2B5EF4-FFF2-40B4-BE49-F238E27FC236}">
                <a16:creationId xmlns:a16="http://schemas.microsoft.com/office/drawing/2014/main" id="{6347BA7F-F379-444D-A380-4DC51355671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2682" y="361606"/>
            <a:ext cx="1103523" cy="380767"/>
          </a:xfrm>
          <a:prstGeom prst="rect">
            <a:avLst/>
          </a:prstGeom>
        </p:spPr>
      </p:pic>
      <p:sp>
        <p:nvSpPr>
          <p:cNvPr id="18" name="Picture Placeholder 4">
            <a:extLst>
              <a:ext uri="{FF2B5EF4-FFF2-40B4-BE49-F238E27FC236}">
                <a16:creationId xmlns:a16="http://schemas.microsoft.com/office/drawing/2014/main" id="{618046D9-7518-2C43-923A-667C8FF45084}"/>
              </a:ext>
            </a:extLst>
          </p:cNvPr>
          <p:cNvSpPr>
            <a:spLocks noGrp="1"/>
          </p:cNvSpPr>
          <p:nvPr>
            <p:ph type="pic" sz="quarter" idx="22" hasCustomPrompt="1"/>
          </p:nvPr>
        </p:nvSpPr>
        <p:spPr>
          <a:xfrm>
            <a:off x="1699697" y="301625"/>
            <a:ext cx="1103312" cy="503238"/>
          </a:xfrm>
          <a:prstGeom prst="rect">
            <a:avLst/>
          </a:prstGeom>
          <a:pattFill prst="pct90">
            <a:fgClr>
              <a:schemeClr val="accent3">
                <a:lumMod val="40000"/>
                <a:lumOff val="60000"/>
              </a:schemeClr>
            </a:fgClr>
            <a:bgClr>
              <a:schemeClr val="bg1"/>
            </a:bgClr>
          </a:pattFill>
        </p:spPr>
        <p:txBody>
          <a:bodyPr/>
          <a:lstStyle>
            <a:lvl1pPr marL="0" indent="0">
              <a:lnSpc>
                <a:spcPct val="100000"/>
              </a:lnSpc>
              <a:spcBef>
                <a:spcPts val="0"/>
              </a:spcBef>
              <a:buNone/>
              <a:defRPr sz="1400"/>
            </a:lvl1pPr>
          </a:lstStyle>
          <a:p>
            <a:r>
              <a:rPr lang="en-US"/>
              <a:t>Partner</a:t>
            </a:r>
          </a:p>
          <a:p>
            <a:r>
              <a:rPr lang="en-US"/>
              <a:t>logo</a:t>
            </a:r>
          </a:p>
        </p:txBody>
      </p:sp>
      <p:sp>
        <p:nvSpPr>
          <p:cNvPr id="10" name="Text Placeholder 12">
            <a:extLst>
              <a:ext uri="{FF2B5EF4-FFF2-40B4-BE49-F238E27FC236}">
                <a16:creationId xmlns:a16="http://schemas.microsoft.com/office/drawing/2014/main" id="{713E287E-A7A0-A446-B792-344787568F0F}"/>
              </a:ext>
            </a:extLst>
          </p:cNvPr>
          <p:cNvSpPr>
            <a:spLocks noGrp="1"/>
          </p:cNvSpPr>
          <p:nvPr>
            <p:ph type="body" sz="quarter" idx="23" hasCustomPrompt="1"/>
          </p:nvPr>
        </p:nvSpPr>
        <p:spPr>
          <a:xfrm>
            <a:off x="550863" y="1019669"/>
            <a:ext cx="11090275" cy="609105"/>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3200" b="1" i="0">
                <a:solidFill>
                  <a:schemeClr val="tx1"/>
                </a:solidFill>
                <a:latin typeface="Century Gothic" panose="020B0502020202020204" pitchFamily="34" charset="0"/>
              </a:defRPr>
            </a:lvl1pPr>
          </a:lstStyle>
          <a:p>
            <a:pPr lvl="0"/>
            <a:r>
              <a:rPr lang="en-US"/>
              <a:t>Insert – unit title</a:t>
            </a:r>
          </a:p>
        </p:txBody>
      </p:sp>
      <p:sp>
        <p:nvSpPr>
          <p:cNvPr id="19" name="Text Placeholder 6">
            <a:extLst>
              <a:ext uri="{FF2B5EF4-FFF2-40B4-BE49-F238E27FC236}">
                <a16:creationId xmlns:a16="http://schemas.microsoft.com/office/drawing/2014/main" id="{74BDEA56-E336-6749-8EFD-C462CA3AEC86}"/>
              </a:ext>
            </a:extLst>
          </p:cNvPr>
          <p:cNvSpPr>
            <a:spLocks noGrp="1"/>
          </p:cNvSpPr>
          <p:nvPr>
            <p:ph type="body" sz="quarter" idx="24" hasCustomPrompt="1"/>
          </p:nvPr>
        </p:nvSpPr>
        <p:spPr>
          <a:xfrm>
            <a:off x="550863" y="1773238"/>
            <a:ext cx="11090275" cy="4572000"/>
          </a:xfrm>
          <a:prstGeom prst="rect">
            <a:avLst/>
          </a:prstGeom>
        </p:spPr>
        <p:txBody>
          <a:bodyPr/>
          <a:lstStyle>
            <a:lvl1pPr marL="0" indent="0">
              <a:lnSpc>
                <a:spcPct val="120000"/>
              </a:lnSpc>
              <a:buNone/>
              <a:defRPr sz="2000" b="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Insert - body</a:t>
            </a:r>
          </a:p>
        </p:txBody>
      </p:sp>
    </p:spTree>
    <p:extLst>
      <p:ext uri="{BB962C8B-B14F-4D97-AF65-F5344CB8AC3E}">
        <p14:creationId xmlns:p14="http://schemas.microsoft.com/office/powerpoint/2010/main" val="2176434260"/>
      </p:ext>
    </p:extLst>
  </p:cSld>
  <p:clrMapOvr>
    <a:overrideClrMapping bg1="dk1" tx1="lt1" bg2="dk2" tx2="lt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orient="horz" pos="1117">
          <p15:clr>
            <a:srgbClr val="FBAE40"/>
          </p15:clr>
        </p15:guide>
        <p15:guide id="2" orient="horz" pos="1026">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tandard Layout Dark">
    <p:bg>
      <p:bgPr>
        <a:solidFill>
          <a:schemeClr val="bg1"/>
        </a:solidFill>
        <a:effectLst/>
      </p:bgPr>
    </p:bg>
    <p:spTree>
      <p:nvGrpSpPr>
        <p:cNvPr id="1" name=""/>
        <p:cNvGrpSpPr/>
        <p:nvPr/>
      </p:nvGrpSpPr>
      <p:grpSpPr>
        <a:xfrm>
          <a:off x="0" y="0"/>
          <a:ext cx="0" cy="0"/>
          <a:chOff x="0" y="0"/>
          <a:chExt cx="0" cy="0"/>
        </a:xfrm>
      </p:grpSpPr>
      <p:sp>
        <p:nvSpPr>
          <p:cNvPr id="12" name="Shape 20">
            <a:extLst>
              <a:ext uri="{FF2B5EF4-FFF2-40B4-BE49-F238E27FC236}">
                <a16:creationId xmlns:a16="http://schemas.microsoft.com/office/drawing/2014/main" id="{2D8D8902-FE44-A44D-A293-E4965A4538E3}"/>
              </a:ext>
            </a:extLst>
          </p:cNvPr>
          <p:cNvSpPr/>
          <p:nvPr userDrawn="1"/>
        </p:nvSpPr>
        <p:spPr>
          <a:xfrm flipV="1">
            <a:off x="395287" y="886441"/>
            <a:ext cx="11401426" cy="0"/>
          </a:xfrm>
          <a:prstGeom prst="line">
            <a:avLst/>
          </a:prstGeom>
          <a:ln w="12700">
            <a:solidFill>
              <a:srgbClr val="FFFFFF"/>
            </a:solidFill>
            <a:miter/>
          </a:ln>
        </p:spPr>
        <p:txBody>
          <a:bodyPr lIns="22860" rIns="22860"/>
          <a:lstStyle/>
          <a:p>
            <a:endParaRPr sz="451"/>
          </a:p>
        </p:txBody>
      </p:sp>
      <p:pic>
        <p:nvPicPr>
          <p:cNvPr id="13" name="Picture 12" descr="A picture containing drawing&#10;&#10;Description automatically generated">
            <a:extLst>
              <a:ext uri="{FF2B5EF4-FFF2-40B4-BE49-F238E27FC236}">
                <a16:creationId xmlns:a16="http://schemas.microsoft.com/office/drawing/2014/main" id="{CC064C03-5B50-F340-B5A4-A53FB988952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pic>
        <p:nvPicPr>
          <p:cNvPr id="14" name="Picture 13" descr="A drawing of a face&#10;&#10;Description automatically generated">
            <a:extLst>
              <a:ext uri="{FF2B5EF4-FFF2-40B4-BE49-F238E27FC236}">
                <a16:creationId xmlns:a16="http://schemas.microsoft.com/office/drawing/2014/main" id="{CAB7FC31-F958-274C-A584-DB4A0FA483E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9886" y="366968"/>
            <a:ext cx="1103523" cy="380767"/>
          </a:xfrm>
          <a:prstGeom prst="rect">
            <a:avLst/>
          </a:prstGeom>
        </p:spPr>
      </p:pic>
      <p:sp>
        <p:nvSpPr>
          <p:cNvPr id="15" name="Title 1">
            <a:extLst>
              <a:ext uri="{FF2B5EF4-FFF2-40B4-BE49-F238E27FC236}">
                <a16:creationId xmlns:a16="http://schemas.microsoft.com/office/drawing/2014/main" id="{7D0E3E40-6135-D44D-8F6B-A48AD9B3D5C0}"/>
              </a:ext>
            </a:extLst>
          </p:cNvPr>
          <p:cNvSpPr>
            <a:spLocks noGrp="1"/>
          </p:cNvSpPr>
          <p:nvPr>
            <p:ph type="title"/>
          </p:nvPr>
        </p:nvSpPr>
        <p:spPr>
          <a:xfrm>
            <a:off x="6333638" y="379138"/>
            <a:ext cx="4944533" cy="273845"/>
          </a:xfrm>
          <a:prstGeom prst="rect">
            <a:avLst/>
          </a:prstGeom>
        </p:spPr>
        <p:txBody>
          <a:bodyPr/>
          <a:lstStyle>
            <a:lvl1pPr algn="r">
              <a:defRPr sz="1000" b="1" i="0">
                <a:solidFill>
                  <a:schemeClr val="tx1"/>
                </a:solidFill>
                <a:latin typeface="Century Gothic" panose="020B0502020202020204" pitchFamily="34" charset="0"/>
              </a:defRPr>
            </a:lvl1pPr>
          </a:lstStyle>
          <a:p>
            <a:r>
              <a:rPr lang="en-US"/>
              <a:t>Click to edit Master title style</a:t>
            </a:r>
          </a:p>
        </p:txBody>
      </p:sp>
      <p:sp>
        <p:nvSpPr>
          <p:cNvPr id="18" name="Picture Placeholder 4">
            <a:extLst>
              <a:ext uri="{FF2B5EF4-FFF2-40B4-BE49-F238E27FC236}">
                <a16:creationId xmlns:a16="http://schemas.microsoft.com/office/drawing/2014/main" id="{B532794F-88A7-BD49-ADA5-B55A008D2AC4}"/>
              </a:ext>
            </a:extLst>
          </p:cNvPr>
          <p:cNvSpPr>
            <a:spLocks noGrp="1"/>
          </p:cNvSpPr>
          <p:nvPr>
            <p:ph type="pic" sz="quarter" idx="22" hasCustomPrompt="1"/>
          </p:nvPr>
        </p:nvSpPr>
        <p:spPr>
          <a:xfrm>
            <a:off x="1699697" y="301625"/>
            <a:ext cx="1103312" cy="503238"/>
          </a:xfrm>
          <a:prstGeom prst="rect">
            <a:avLst/>
          </a:prstGeom>
          <a:pattFill prst="pct90">
            <a:fgClr>
              <a:schemeClr val="accent3">
                <a:lumMod val="40000"/>
                <a:lumOff val="60000"/>
              </a:schemeClr>
            </a:fgClr>
            <a:bgClr>
              <a:schemeClr val="bg1"/>
            </a:bgClr>
          </a:pattFill>
        </p:spPr>
        <p:txBody>
          <a:bodyPr/>
          <a:lstStyle>
            <a:lvl1pPr marL="0" indent="0">
              <a:lnSpc>
                <a:spcPct val="100000"/>
              </a:lnSpc>
              <a:spcBef>
                <a:spcPts val="0"/>
              </a:spcBef>
              <a:buNone/>
              <a:defRPr sz="1400"/>
            </a:lvl1pPr>
          </a:lstStyle>
          <a:p>
            <a:r>
              <a:rPr lang="en-US"/>
              <a:t>Partner</a:t>
            </a:r>
          </a:p>
          <a:p>
            <a:r>
              <a:rPr lang="en-US"/>
              <a:t>logo</a:t>
            </a:r>
          </a:p>
        </p:txBody>
      </p:sp>
      <p:sp>
        <p:nvSpPr>
          <p:cNvPr id="21" name="Text Placeholder 12">
            <a:extLst>
              <a:ext uri="{FF2B5EF4-FFF2-40B4-BE49-F238E27FC236}">
                <a16:creationId xmlns:a16="http://schemas.microsoft.com/office/drawing/2014/main" id="{8AC03E41-8E0B-9141-9BF1-6ABBB3C3A4F6}"/>
              </a:ext>
            </a:extLst>
          </p:cNvPr>
          <p:cNvSpPr>
            <a:spLocks noGrp="1"/>
          </p:cNvSpPr>
          <p:nvPr>
            <p:ph type="body" sz="quarter" idx="23" hasCustomPrompt="1"/>
          </p:nvPr>
        </p:nvSpPr>
        <p:spPr>
          <a:xfrm>
            <a:off x="550863" y="1019669"/>
            <a:ext cx="11090275" cy="609070"/>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3200" b="1" i="0">
                <a:solidFill>
                  <a:schemeClr val="tx1"/>
                </a:solidFill>
                <a:latin typeface="Century Gothic" panose="020B0502020202020204" pitchFamily="34" charset="0"/>
              </a:defRPr>
            </a:lvl1pPr>
          </a:lstStyle>
          <a:p>
            <a:pPr lvl="0"/>
            <a:r>
              <a:rPr lang="en-US"/>
              <a:t>Insert – unit title</a:t>
            </a:r>
          </a:p>
        </p:txBody>
      </p:sp>
      <p:sp>
        <p:nvSpPr>
          <p:cNvPr id="22" name="Text Placeholder 6">
            <a:extLst>
              <a:ext uri="{FF2B5EF4-FFF2-40B4-BE49-F238E27FC236}">
                <a16:creationId xmlns:a16="http://schemas.microsoft.com/office/drawing/2014/main" id="{C529FDFF-F00A-BD40-8854-2171FE9B7F4C}"/>
              </a:ext>
            </a:extLst>
          </p:cNvPr>
          <p:cNvSpPr>
            <a:spLocks noGrp="1"/>
          </p:cNvSpPr>
          <p:nvPr>
            <p:ph type="body" sz="quarter" idx="24" hasCustomPrompt="1"/>
          </p:nvPr>
        </p:nvSpPr>
        <p:spPr>
          <a:xfrm>
            <a:off x="550863" y="1773238"/>
            <a:ext cx="11090275" cy="4572000"/>
          </a:xfrm>
          <a:prstGeom prst="rect">
            <a:avLst/>
          </a:prstGeom>
        </p:spPr>
        <p:txBody>
          <a:bodyPr/>
          <a:lstStyle>
            <a:lvl1pPr marL="0" indent="0">
              <a:lnSpc>
                <a:spcPct val="120000"/>
              </a:lnSpc>
              <a:buNone/>
              <a:defRPr sz="2000" b="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Insert - body</a:t>
            </a:r>
          </a:p>
        </p:txBody>
      </p:sp>
    </p:spTree>
    <p:extLst>
      <p:ext uri="{BB962C8B-B14F-4D97-AF65-F5344CB8AC3E}">
        <p14:creationId xmlns:p14="http://schemas.microsoft.com/office/powerpoint/2010/main" val="198787116"/>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orient="horz" pos="1117" userDrawn="1">
          <p15:clr>
            <a:srgbClr val="FBAE40"/>
          </p15:clr>
        </p15:guide>
        <p15:guide id="2" orient="horz" pos="102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Layout">
    <p:spTree>
      <p:nvGrpSpPr>
        <p:cNvPr id="1" name=""/>
        <p:cNvGrpSpPr/>
        <p:nvPr/>
      </p:nvGrpSpPr>
      <p:grpSpPr>
        <a:xfrm>
          <a:off x="0" y="0"/>
          <a:ext cx="0" cy="0"/>
          <a:chOff x="0" y="0"/>
          <a:chExt cx="0" cy="0"/>
        </a:xfrm>
      </p:grpSpPr>
      <p:sp>
        <p:nvSpPr>
          <p:cNvPr id="12" name="Text Placeholder 6">
            <a:extLst>
              <a:ext uri="{FF2B5EF4-FFF2-40B4-BE49-F238E27FC236}">
                <a16:creationId xmlns:a16="http://schemas.microsoft.com/office/drawing/2014/main" id="{A938C036-7DA6-C646-9C97-C3973267F242}"/>
              </a:ext>
            </a:extLst>
          </p:cNvPr>
          <p:cNvSpPr>
            <a:spLocks noGrp="1"/>
          </p:cNvSpPr>
          <p:nvPr>
            <p:ph type="body" sz="quarter" idx="11" hasCustomPrompt="1"/>
          </p:nvPr>
        </p:nvSpPr>
        <p:spPr>
          <a:xfrm>
            <a:off x="550864" y="1773238"/>
            <a:ext cx="11090274" cy="4571985"/>
          </a:xfrm>
          <a:prstGeom prst="rect">
            <a:avLst/>
          </a:prstGeom>
        </p:spPr>
        <p:txBody>
          <a:bodyPr/>
          <a:lstStyle>
            <a:lvl1pPr marL="0" indent="0">
              <a:lnSpc>
                <a:spcPct val="120000"/>
              </a:lnSpc>
              <a:buNone/>
              <a:defRPr sz="2000" b="0">
                <a:solidFill>
                  <a:schemeClr val="bg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Insert - body</a:t>
            </a:r>
          </a:p>
        </p:txBody>
      </p:sp>
      <p:pic>
        <p:nvPicPr>
          <p:cNvPr id="13" name="Picture 12" descr="A picture containing sign, sitting, black, white&#10;&#10;Description automatically generated">
            <a:extLst>
              <a:ext uri="{FF2B5EF4-FFF2-40B4-BE49-F238E27FC236}">
                <a16:creationId xmlns:a16="http://schemas.microsoft.com/office/drawing/2014/main" id="{19156F34-E544-F446-9C98-5E117F3CBC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sp>
        <p:nvSpPr>
          <p:cNvPr id="14" name="Title 1">
            <a:extLst>
              <a:ext uri="{FF2B5EF4-FFF2-40B4-BE49-F238E27FC236}">
                <a16:creationId xmlns:a16="http://schemas.microsoft.com/office/drawing/2014/main" id="{FC5BEBDC-E200-7347-8DC2-BF69AE56A58B}"/>
              </a:ext>
            </a:extLst>
          </p:cNvPr>
          <p:cNvSpPr>
            <a:spLocks noGrp="1"/>
          </p:cNvSpPr>
          <p:nvPr>
            <p:ph type="title"/>
          </p:nvPr>
        </p:nvSpPr>
        <p:spPr>
          <a:xfrm>
            <a:off x="6333638" y="379138"/>
            <a:ext cx="4944533" cy="273845"/>
          </a:xfrm>
          <a:prstGeom prst="rect">
            <a:avLst/>
          </a:prstGeom>
        </p:spPr>
        <p:txBody>
          <a:bodyPr/>
          <a:lstStyle>
            <a:lvl1pPr algn="r">
              <a:defRPr sz="1000" b="1" i="0">
                <a:solidFill>
                  <a:srgbClr val="25233F"/>
                </a:solidFill>
                <a:latin typeface="Century Gothic" panose="020B0502020202020204" pitchFamily="34" charset="0"/>
              </a:defRPr>
            </a:lvl1pPr>
          </a:lstStyle>
          <a:p>
            <a:r>
              <a:rPr lang="en-US"/>
              <a:t>Click to edit Master title style</a:t>
            </a:r>
          </a:p>
        </p:txBody>
      </p:sp>
      <p:sp>
        <p:nvSpPr>
          <p:cNvPr id="16" name="Shape 20">
            <a:extLst>
              <a:ext uri="{FF2B5EF4-FFF2-40B4-BE49-F238E27FC236}">
                <a16:creationId xmlns:a16="http://schemas.microsoft.com/office/drawing/2014/main" id="{E823E01B-0ADE-934C-BCCD-BEDDEDDF8B98}"/>
              </a:ext>
            </a:extLst>
          </p:cNvPr>
          <p:cNvSpPr/>
          <p:nvPr userDrawn="1"/>
        </p:nvSpPr>
        <p:spPr>
          <a:xfrm flipV="1">
            <a:off x="395287" y="886441"/>
            <a:ext cx="11401426" cy="0"/>
          </a:xfrm>
          <a:prstGeom prst="line">
            <a:avLst/>
          </a:prstGeom>
          <a:ln w="12700">
            <a:solidFill>
              <a:schemeClr val="bg2"/>
            </a:solidFill>
            <a:miter/>
          </a:ln>
        </p:spPr>
        <p:txBody>
          <a:bodyPr lIns="22860" rIns="22860"/>
          <a:lstStyle/>
          <a:p>
            <a:endParaRPr sz="451"/>
          </a:p>
        </p:txBody>
      </p:sp>
      <p:pic>
        <p:nvPicPr>
          <p:cNvPr id="17" name="Picture 16" descr="A close up of a sign&#10;&#10;Description automatically generated">
            <a:extLst>
              <a:ext uri="{FF2B5EF4-FFF2-40B4-BE49-F238E27FC236}">
                <a16:creationId xmlns:a16="http://schemas.microsoft.com/office/drawing/2014/main" id="{6347BA7F-F379-444D-A380-4DC51355671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2682" y="361606"/>
            <a:ext cx="1103523" cy="380767"/>
          </a:xfrm>
          <a:prstGeom prst="rect">
            <a:avLst/>
          </a:prstGeom>
        </p:spPr>
      </p:pic>
      <p:sp>
        <p:nvSpPr>
          <p:cNvPr id="18" name="Picture Placeholder 4">
            <a:extLst>
              <a:ext uri="{FF2B5EF4-FFF2-40B4-BE49-F238E27FC236}">
                <a16:creationId xmlns:a16="http://schemas.microsoft.com/office/drawing/2014/main" id="{618046D9-7518-2C43-923A-667C8FF45084}"/>
              </a:ext>
            </a:extLst>
          </p:cNvPr>
          <p:cNvSpPr>
            <a:spLocks noGrp="1"/>
          </p:cNvSpPr>
          <p:nvPr>
            <p:ph type="pic" sz="quarter" idx="22" hasCustomPrompt="1"/>
          </p:nvPr>
        </p:nvSpPr>
        <p:spPr>
          <a:xfrm>
            <a:off x="1699697" y="301625"/>
            <a:ext cx="1103312" cy="503238"/>
          </a:xfrm>
          <a:prstGeom prst="rect">
            <a:avLst/>
          </a:prstGeom>
          <a:pattFill prst="pct90">
            <a:fgClr>
              <a:schemeClr val="accent3">
                <a:lumMod val="40000"/>
                <a:lumOff val="60000"/>
              </a:schemeClr>
            </a:fgClr>
            <a:bgClr>
              <a:schemeClr val="bg1"/>
            </a:bgClr>
          </a:pattFill>
        </p:spPr>
        <p:txBody>
          <a:bodyPr/>
          <a:lstStyle>
            <a:lvl1pPr marL="0" indent="0">
              <a:lnSpc>
                <a:spcPct val="100000"/>
              </a:lnSpc>
              <a:spcBef>
                <a:spcPts val="0"/>
              </a:spcBef>
              <a:buNone/>
              <a:defRPr sz="1400"/>
            </a:lvl1pPr>
          </a:lstStyle>
          <a:p>
            <a:r>
              <a:rPr lang="en-US"/>
              <a:t>Partner</a:t>
            </a:r>
          </a:p>
          <a:p>
            <a:r>
              <a:rPr lang="en-US"/>
              <a:t>logo</a:t>
            </a:r>
          </a:p>
        </p:txBody>
      </p:sp>
      <p:sp>
        <p:nvSpPr>
          <p:cNvPr id="19" name="Text Placeholder 12">
            <a:extLst>
              <a:ext uri="{FF2B5EF4-FFF2-40B4-BE49-F238E27FC236}">
                <a16:creationId xmlns:a16="http://schemas.microsoft.com/office/drawing/2014/main" id="{8541CA8B-5623-B544-8DE3-9E251DC060A9}"/>
              </a:ext>
            </a:extLst>
          </p:cNvPr>
          <p:cNvSpPr>
            <a:spLocks noGrp="1"/>
          </p:cNvSpPr>
          <p:nvPr>
            <p:ph type="body" sz="quarter" idx="23" hasCustomPrompt="1"/>
          </p:nvPr>
        </p:nvSpPr>
        <p:spPr>
          <a:xfrm>
            <a:off x="550863" y="1019669"/>
            <a:ext cx="11090275" cy="609106"/>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3200" b="1" i="0">
                <a:solidFill>
                  <a:schemeClr val="bg1"/>
                </a:solidFill>
                <a:latin typeface="Century Gothic" panose="020B0502020202020204" pitchFamily="34" charset="0"/>
              </a:defRPr>
            </a:lvl1pPr>
          </a:lstStyle>
          <a:p>
            <a:pPr lvl="0"/>
            <a:r>
              <a:rPr lang="en-US"/>
              <a:t>Insert – unit title</a:t>
            </a:r>
          </a:p>
        </p:txBody>
      </p:sp>
      <p:sp>
        <p:nvSpPr>
          <p:cNvPr id="21" name="Oval 20">
            <a:extLst>
              <a:ext uri="{FF2B5EF4-FFF2-40B4-BE49-F238E27FC236}">
                <a16:creationId xmlns:a16="http://schemas.microsoft.com/office/drawing/2014/main" id="{52DBF607-AB88-6545-9072-BAFE9DC75421}"/>
              </a:ext>
            </a:extLst>
          </p:cNvPr>
          <p:cNvSpPr/>
          <p:nvPr userDrawn="1"/>
        </p:nvSpPr>
        <p:spPr>
          <a:xfrm>
            <a:off x="-1176808" y="-1181483"/>
            <a:ext cx="7824675" cy="7824675"/>
          </a:xfrm>
          <a:prstGeom prst="ellipse">
            <a:avLst/>
          </a:prstGeom>
          <a:solidFill>
            <a:schemeClr val="accent1">
              <a:alpha val="2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464646"/>
              </a:solidFill>
              <a:effectLst/>
              <a:uFillTx/>
              <a:latin typeface="+mj-lt"/>
              <a:ea typeface="+mj-ea"/>
              <a:cs typeface="+mj-cs"/>
              <a:sym typeface="Calibri"/>
            </a:endParaRPr>
          </a:p>
        </p:txBody>
      </p:sp>
    </p:spTree>
    <p:extLst>
      <p:ext uri="{BB962C8B-B14F-4D97-AF65-F5344CB8AC3E}">
        <p14:creationId xmlns:p14="http://schemas.microsoft.com/office/powerpoint/2010/main" val="56255170"/>
      </p:ext>
    </p:extLst>
  </p:cSld>
  <p:clrMapOvr>
    <a:masterClrMapping/>
  </p:clrMapOvr>
  <p:transition spd="med"/>
  <p:extLst>
    <p:ext uri="{DCECCB84-F9BA-43D5-87BE-67443E8EF086}">
      <p15:sldGuideLst xmlns:p15="http://schemas.microsoft.com/office/powerpoint/2012/main">
        <p15:guide id="1" orient="horz" pos="1026" userDrawn="1">
          <p15:clr>
            <a:srgbClr val="FBAE40"/>
          </p15:clr>
        </p15:guide>
        <p15:guide id="2" orient="horz" pos="1117"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ramed Image Ligh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59840C69-09E3-854E-8DC9-B1F40B1AA812}"/>
              </a:ext>
            </a:extLst>
          </p:cNvPr>
          <p:cNvSpPr>
            <a:spLocks noGrp="1"/>
          </p:cNvSpPr>
          <p:nvPr>
            <p:ph type="pic" sz="quarter" idx="10"/>
          </p:nvPr>
        </p:nvSpPr>
        <p:spPr>
          <a:xfrm>
            <a:off x="407988" y="1015806"/>
            <a:ext cx="11376025" cy="5329432"/>
          </a:xfrm>
          <a:prstGeom prst="rect">
            <a:avLst/>
          </a:prstGeom>
          <a:pattFill prst="pct40">
            <a:fgClr>
              <a:srgbClr val="091932"/>
            </a:fgClr>
            <a:bgClr>
              <a:schemeClr val="accent3">
                <a:lumMod val="40000"/>
                <a:lumOff val="60000"/>
              </a:schemeClr>
            </a:bgClr>
          </a:pattFill>
        </p:spPr>
        <p:txBody>
          <a:bodyPr lIns="90000"/>
          <a:lstStyle>
            <a:lvl1pPr marL="0" indent="0">
              <a:buNone/>
              <a:defRPr>
                <a:solidFill>
                  <a:schemeClr val="tx1"/>
                </a:solidFill>
              </a:defRPr>
            </a:lvl1pPr>
          </a:lstStyle>
          <a:p>
            <a:endParaRPr lang="en-US"/>
          </a:p>
        </p:txBody>
      </p:sp>
      <p:pic>
        <p:nvPicPr>
          <p:cNvPr id="4" name="Picture 3" descr="A picture containing sign, sitting, black, white&#10;&#10;Description automatically generated">
            <a:extLst>
              <a:ext uri="{FF2B5EF4-FFF2-40B4-BE49-F238E27FC236}">
                <a16:creationId xmlns:a16="http://schemas.microsoft.com/office/drawing/2014/main" id="{9CA9029D-0AC9-1540-82ED-668B8E4E44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sp>
        <p:nvSpPr>
          <p:cNvPr id="5" name="Title 1">
            <a:extLst>
              <a:ext uri="{FF2B5EF4-FFF2-40B4-BE49-F238E27FC236}">
                <a16:creationId xmlns:a16="http://schemas.microsoft.com/office/drawing/2014/main" id="{1042028F-34E8-9B43-86EF-E901235DA1C8}"/>
              </a:ext>
            </a:extLst>
          </p:cNvPr>
          <p:cNvSpPr>
            <a:spLocks noGrp="1"/>
          </p:cNvSpPr>
          <p:nvPr>
            <p:ph type="title"/>
          </p:nvPr>
        </p:nvSpPr>
        <p:spPr>
          <a:xfrm>
            <a:off x="6333638" y="379138"/>
            <a:ext cx="4944533" cy="273845"/>
          </a:xfrm>
          <a:prstGeom prst="rect">
            <a:avLst/>
          </a:prstGeom>
        </p:spPr>
        <p:txBody>
          <a:bodyPr/>
          <a:lstStyle>
            <a:lvl1pPr algn="r">
              <a:defRPr sz="1000" b="1" i="0">
                <a:solidFill>
                  <a:srgbClr val="25233F"/>
                </a:solidFill>
                <a:latin typeface="Century Gothic" panose="020B0502020202020204" pitchFamily="34" charset="0"/>
              </a:defRPr>
            </a:lvl1pPr>
          </a:lstStyle>
          <a:p>
            <a:r>
              <a:rPr lang="en-US"/>
              <a:t>Click to edit Master title style</a:t>
            </a:r>
          </a:p>
        </p:txBody>
      </p:sp>
      <p:sp>
        <p:nvSpPr>
          <p:cNvPr id="6" name="Shape 20">
            <a:extLst>
              <a:ext uri="{FF2B5EF4-FFF2-40B4-BE49-F238E27FC236}">
                <a16:creationId xmlns:a16="http://schemas.microsoft.com/office/drawing/2014/main" id="{0CC81BE1-35EA-A94B-AFD3-8998C107EE1A}"/>
              </a:ext>
            </a:extLst>
          </p:cNvPr>
          <p:cNvSpPr/>
          <p:nvPr userDrawn="1"/>
        </p:nvSpPr>
        <p:spPr>
          <a:xfrm flipV="1">
            <a:off x="395287" y="886441"/>
            <a:ext cx="11401426" cy="0"/>
          </a:xfrm>
          <a:prstGeom prst="line">
            <a:avLst/>
          </a:prstGeom>
          <a:ln w="12700">
            <a:solidFill>
              <a:schemeClr val="bg2"/>
            </a:solidFill>
            <a:miter/>
          </a:ln>
        </p:spPr>
        <p:txBody>
          <a:bodyPr lIns="22860" rIns="22860"/>
          <a:lstStyle/>
          <a:p>
            <a:endParaRPr sz="451"/>
          </a:p>
        </p:txBody>
      </p:sp>
      <p:pic>
        <p:nvPicPr>
          <p:cNvPr id="7" name="Picture 6" descr="A close up of a sign&#10;&#10;Description automatically generated">
            <a:extLst>
              <a:ext uri="{FF2B5EF4-FFF2-40B4-BE49-F238E27FC236}">
                <a16:creationId xmlns:a16="http://schemas.microsoft.com/office/drawing/2014/main" id="{259D853B-F7F4-5641-8CF6-49441B191E5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2682" y="361606"/>
            <a:ext cx="1103523" cy="380767"/>
          </a:xfrm>
          <a:prstGeom prst="rect">
            <a:avLst/>
          </a:prstGeom>
        </p:spPr>
      </p:pic>
      <p:sp>
        <p:nvSpPr>
          <p:cNvPr id="8" name="Picture Placeholder 4">
            <a:extLst>
              <a:ext uri="{FF2B5EF4-FFF2-40B4-BE49-F238E27FC236}">
                <a16:creationId xmlns:a16="http://schemas.microsoft.com/office/drawing/2014/main" id="{F8531CDE-51C9-F942-A1C5-5FFD491B5586}"/>
              </a:ext>
            </a:extLst>
          </p:cNvPr>
          <p:cNvSpPr>
            <a:spLocks noGrp="1"/>
          </p:cNvSpPr>
          <p:nvPr>
            <p:ph type="pic" sz="quarter" idx="22" hasCustomPrompt="1"/>
          </p:nvPr>
        </p:nvSpPr>
        <p:spPr>
          <a:xfrm>
            <a:off x="1699697" y="301625"/>
            <a:ext cx="1103312" cy="503238"/>
          </a:xfrm>
          <a:prstGeom prst="rect">
            <a:avLst/>
          </a:prstGeom>
          <a:pattFill prst="pct90">
            <a:fgClr>
              <a:schemeClr val="accent3">
                <a:lumMod val="40000"/>
                <a:lumOff val="60000"/>
              </a:schemeClr>
            </a:fgClr>
            <a:bgClr>
              <a:schemeClr val="bg1"/>
            </a:bgClr>
          </a:pattFill>
        </p:spPr>
        <p:txBody>
          <a:bodyPr/>
          <a:lstStyle>
            <a:lvl1pPr marL="0" indent="0">
              <a:lnSpc>
                <a:spcPct val="100000"/>
              </a:lnSpc>
              <a:spcBef>
                <a:spcPts val="0"/>
              </a:spcBef>
              <a:buNone/>
              <a:defRPr sz="1400"/>
            </a:lvl1pPr>
          </a:lstStyle>
          <a:p>
            <a:r>
              <a:rPr lang="en-US"/>
              <a:t>Partner</a:t>
            </a:r>
          </a:p>
          <a:p>
            <a:r>
              <a:rPr lang="en-US"/>
              <a:t>logo</a:t>
            </a:r>
          </a:p>
        </p:txBody>
      </p:sp>
    </p:spTree>
    <p:extLst>
      <p:ext uri="{BB962C8B-B14F-4D97-AF65-F5344CB8AC3E}">
        <p14:creationId xmlns:p14="http://schemas.microsoft.com/office/powerpoint/2010/main" val="866760576"/>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ramed Image Dark">
    <p:bg>
      <p:bgPr>
        <a:solidFill>
          <a:schemeClr val="bg1"/>
        </a:solidFill>
        <a:effectLst/>
      </p:bgPr>
    </p:bg>
    <p:spTree>
      <p:nvGrpSpPr>
        <p:cNvPr id="1" name=""/>
        <p:cNvGrpSpPr/>
        <p:nvPr/>
      </p:nvGrpSpPr>
      <p:grpSpPr>
        <a:xfrm>
          <a:off x="0" y="0"/>
          <a:ext cx="0" cy="0"/>
          <a:chOff x="0" y="0"/>
          <a:chExt cx="0" cy="0"/>
        </a:xfrm>
      </p:grpSpPr>
      <p:sp>
        <p:nvSpPr>
          <p:cNvPr id="10" name="Shape 20">
            <a:extLst>
              <a:ext uri="{FF2B5EF4-FFF2-40B4-BE49-F238E27FC236}">
                <a16:creationId xmlns:a16="http://schemas.microsoft.com/office/drawing/2014/main" id="{2F643C99-B17A-674C-A88D-1952E5B60433}"/>
              </a:ext>
            </a:extLst>
          </p:cNvPr>
          <p:cNvSpPr/>
          <p:nvPr userDrawn="1"/>
        </p:nvSpPr>
        <p:spPr>
          <a:xfrm flipV="1">
            <a:off x="395287" y="886441"/>
            <a:ext cx="11401426" cy="0"/>
          </a:xfrm>
          <a:prstGeom prst="line">
            <a:avLst/>
          </a:prstGeom>
          <a:ln w="12700">
            <a:solidFill>
              <a:srgbClr val="FFFFFF"/>
            </a:solidFill>
            <a:miter/>
          </a:ln>
        </p:spPr>
        <p:txBody>
          <a:bodyPr lIns="22860" rIns="22860"/>
          <a:lstStyle/>
          <a:p>
            <a:endParaRPr sz="451"/>
          </a:p>
        </p:txBody>
      </p:sp>
      <p:pic>
        <p:nvPicPr>
          <p:cNvPr id="11" name="Picture 10" descr="A picture containing drawing&#10;&#10;Description automatically generated">
            <a:extLst>
              <a:ext uri="{FF2B5EF4-FFF2-40B4-BE49-F238E27FC236}">
                <a16:creationId xmlns:a16="http://schemas.microsoft.com/office/drawing/2014/main" id="{2332B3D3-C896-094F-80EA-DB1F032258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pic>
        <p:nvPicPr>
          <p:cNvPr id="19" name="Picture 18" descr="A drawing of a face&#10;&#10;Description automatically generated">
            <a:extLst>
              <a:ext uri="{FF2B5EF4-FFF2-40B4-BE49-F238E27FC236}">
                <a16:creationId xmlns:a16="http://schemas.microsoft.com/office/drawing/2014/main" id="{747CB7DF-E9EA-8440-901A-563B3B7AEEE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9886" y="366968"/>
            <a:ext cx="1103523" cy="380767"/>
          </a:xfrm>
          <a:prstGeom prst="rect">
            <a:avLst/>
          </a:prstGeom>
        </p:spPr>
      </p:pic>
      <p:sp>
        <p:nvSpPr>
          <p:cNvPr id="20" name="Title 1">
            <a:extLst>
              <a:ext uri="{FF2B5EF4-FFF2-40B4-BE49-F238E27FC236}">
                <a16:creationId xmlns:a16="http://schemas.microsoft.com/office/drawing/2014/main" id="{BF8374E2-F9CF-E74C-BF05-55E284828688}"/>
              </a:ext>
            </a:extLst>
          </p:cNvPr>
          <p:cNvSpPr>
            <a:spLocks noGrp="1"/>
          </p:cNvSpPr>
          <p:nvPr>
            <p:ph type="title"/>
          </p:nvPr>
        </p:nvSpPr>
        <p:spPr>
          <a:xfrm>
            <a:off x="6333638" y="379138"/>
            <a:ext cx="4944533" cy="273845"/>
          </a:xfrm>
          <a:prstGeom prst="rect">
            <a:avLst/>
          </a:prstGeom>
        </p:spPr>
        <p:txBody>
          <a:bodyPr/>
          <a:lstStyle>
            <a:lvl1pPr algn="r">
              <a:defRPr sz="1000" b="1" i="0">
                <a:solidFill>
                  <a:schemeClr val="tx1"/>
                </a:solidFill>
                <a:latin typeface="Century Gothic" panose="020B0502020202020204" pitchFamily="34" charset="0"/>
              </a:defRPr>
            </a:lvl1pPr>
          </a:lstStyle>
          <a:p>
            <a:r>
              <a:rPr lang="en-US"/>
              <a:t>Click to edit Master title style</a:t>
            </a:r>
          </a:p>
        </p:txBody>
      </p:sp>
      <p:sp>
        <p:nvSpPr>
          <p:cNvPr id="21" name="Picture Placeholder 4">
            <a:extLst>
              <a:ext uri="{FF2B5EF4-FFF2-40B4-BE49-F238E27FC236}">
                <a16:creationId xmlns:a16="http://schemas.microsoft.com/office/drawing/2014/main" id="{84D714CD-920A-F64D-89D7-BEE6824A7538}"/>
              </a:ext>
            </a:extLst>
          </p:cNvPr>
          <p:cNvSpPr>
            <a:spLocks noGrp="1"/>
          </p:cNvSpPr>
          <p:nvPr>
            <p:ph type="pic" sz="quarter" idx="22" hasCustomPrompt="1"/>
          </p:nvPr>
        </p:nvSpPr>
        <p:spPr>
          <a:xfrm>
            <a:off x="1699697" y="301625"/>
            <a:ext cx="1103312" cy="503238"/>
          </a:xfrm>
          <a:prstGeom prst="rect">
            <a:avLst/>
          </a:prstGeom>
          <a:pattFill prst="pct90">
            <a:fgClr>
              <a:schemeClr val="accent3">
                <a:lumMod val="40000"/>
                <a:lumOff val="60000"/>
              </a:schemeClr>
            </a:fgClr>
            <a:bgClr>
              <a:schemeClr val="bg1"/>
            </a:bgClr>
          </a:pattFill>
        </p:spPr>
        <p:txBody>
          <a:bodyPr/>
          <a:lstStyle>
            <a:lvl1pPr marL="0" indent="0">
              <a:lnSpc>
                <a:spcPct val="100000"/>
              </a:lnSpc>
              <a:spcBef>
                <a:spcPts val="0"/>
              </a:spcBef>
              <a:buNone/>
              <a:defRPr sz="1400"/>
            </a:lvl1pPr>
          </a:lstStyle>
          <a:p>
            <a:r>
              <a:rPr lang="en-US"/>
              <a:t>Partner</a:t>
            </a:r>
          </a:p>
          <a:p>
            <a:r>
              <a:rPr lang="en-US"/>
              <a:t>logo</a:t>
            </a:r>
          </a:p>
        </p:txBody>
      </p:sp>
      <p:sp>
        <p:nvSpPr>
          <p:cNvPr id="22" name="Picture Placeholder 3">
            <a:extLst>
              <a:ext uri="{FF2B5EF4-FFF2-40B4-BE49-F238E27FC236}">
                <a16:creationId xmlns:a16="http://schemas.microsoft.com/office/drawing/2014/main" id="{A47DD235-DB56-2D44-B128-B7E1B4903059}"/>
              </a:ext>
            </a:extLst>
          </p:cNvPr>
          <p:cNvSpPr>
            <a:spLocks noGrp="1"/>
          </p:cNvSpPr>
          <p:nvPr>
            <p:ph type="pic" sz="quarter" idx="10"/>
          </p:nvPr>
        </p:nvSpPr>
        <p:spPr>
          <a:xfrm>
            <a:off x="407988" y="1015806"/>
            <a:ext cx="11376025" cy="5324652"/>
          </a:xfrm>
          <a:prstGeom prst="rect">
            <a:avLst/>
          </a:prstGeom>
          <a:pattFill prst="pct75">
            <a:fgClr>
              <a:srgbClr val="091932"/>
            </a:fgClr>
            <a:bgClr>
              <a:schemeClr val="accent3"/>
            </a:bgClr>
          </a:pattFill>
        </p:spPr>
        <p:txBody>
          <a:bodyPr lIns="90000"/>
          <a:lstStyle>
            <a:lvl1pPr marL="0" indent="0">
              <a:buNone/>
              <a:defRPr>
                <a:solidFill>
                  <a:schemeClr val="tx1"/>
                </a:solidFill>
              </a:defRPr>
            </a:lvl1pPr>
          </a:lstStyle>
          <a:p>
            <a:endParaRPr lang="en-US"/>
          </a:p>
        </p:txBody>
      </p:sp>
    </p:spTree>
    <p:extLst>
      <p:ext uri="{BB962C8B-B14F-4D97-AF65-F5344CB8AC3E}">
        <p14:creationId xmlns:p14="http://schemas.microsoft.com/office/powerpoint/2010/main" val="3468170366"/>
      </p:ext>
    </p:extLst>
  </p:cSld>
  <p:clrMapOvr>
    <a:overrideClrMapping bg1="lt1" tx1="dk1" bg2="lt2" tx2="dk2" accent1="accent1" accent2="accent2" accent3="accent3" accent4="accent4" accent5="accent5" accent6="accent6" hlink="hlink" folHlink="folHlink"/>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Full Image Light">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D64DDD4E-8FB4-B245-AC13-4B5600F777D3}"/>
              </a:ext>
            </a:extLst>
          </p:cNvPr>
          <p:cNvSpPr>
            <a:spLocks noGrp="1"/>
          </p:cNvSpPr>
          <p:nvPr>
            <p:ph type="pic" sz="quarter" idx="10" hasCustomPrompt="1"/>
          </p:nvPr>
        </p:nvSpPr>
        <p:spPr>
          <a:xfrm>
            <a:off x="1" y="0"/>
            <a:ext cx="12191999" cy="6858000"/>
          </a:xfrm>
          <a:prstGeom prst="rect">
            <a:avLst/>
          </a:prstGeom>
          <a:pattFill prst="pct40">
            <a:fgClr>
              <a:srgbClr val="091932"/>
            </a:fgClr>
            <a:bgClr>
              <a:schemeClr val="accent3">
                <a:lumMod val="40000"/>
                <a:lumOff val="60000"/>
              </a:schemeClr>
            </a:bgClr>
          </a:pattFill>
        </p:spPr>
        <p:txBody>
          <a:bodyPr lIns="90000" bIns="720000" anchor="b" anchorCtr="1"/>
          <a:lstStyle>
            <a:lvl1pPr marL="0" indent="0" algn="ctr">
              <a:buNone/>
              <a:defRPr>
                <a:solidFill>
                  <a:schemeClr val="tx1"/>
                </a:solidFill>
              </a:defRPr>
            </a:lvl1pPr>
          </a:lstStyle>
          <a:p>
            <a:r>
              <a:rPr lang="en-US"/>
              <a:t>Click icon to insert image</a:t>
            </a:r>
          </a:p>
          <a:p>
            <a:r>
              <a:rPr lang="en-US"/>
              <a:t>Copy header elements from slide master !!</a:t>
            </a:r>
          </a:p>
        </p:txBody>
      </p:sp>
      <p:pic>
        <p:nvPicPr>
          <p:cNvPr id="4" name="Picture 3" descr="A picture containing sign, sitting, black, white&#10;&#10;Description automatically generated">
            <a:extLst>
              <a:ext uri="{FF2B5EF4-FFF2-40B4-BE49-F238E27FC236}">
                <a16:creationId xmlns:a16="http://schemas.microsoft.com/office/drawing/2014/main" id="{9CA9029D-0AC9-1540-82ED-668B8E4E44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sp>
        <p:nvSpPr>
          <p:cNvPr id="5" name="Title 1">
            <a:extLst>
              <a:ext uri="{FF2B5EF4-FFF2-40B4-BE49-F238E27FC236}">
                <a16:creationId xmlns:a16="http://schemas.microsoft.com/office/drawing/2014/main" id="{1042028F-34E8-9B43-86EF-E901235DA1C8}"/>
              </a:ext>
            </a:extLst>
          </p:cNvPr>
          <p:cNvSpPr>
            <a:spLocks noGrp="1"/>
          </p:cNvSpPr>
          <p:nvPr>
            <p:ph type="title"/>
          </p:nvPr>
        </p:nvSpPr>
        <p:spPr>
          <a:xfrm>
            <a:off x="6333638" y="379138"/>
            <a:ext cx="4944533" cy="273845"/>
          </a:xfrm>
          <a:prstGeom prst="rect">
            <a:avLst/>
          </a:prstGeom>
        </p:spPr>
        <p:txBody>
          <a:bodyPr/>
          <a:lstStyle>
            <a:lvl1pPr algn="r">
              <a:defRPr sz="1000" b="1" i="0">
                <a:solidFill>
                  <a:srgbClr val="25233F"/>
                </a:solidFill>
                <a:latin typeface="Century Gothic" panose="020B0502020202020204" pitchFamily="34" charset="0"/>
              </a:defRPr>
            </a:lvl1pPr>
          </a:lstStyle>
          <a:p>
            <a:r>
              <a:rPr lang="en-US"/>
              <a:t>Click to edit Master title style</a:t>
            </a:r>
          </a:p>
        </p:txBody>
      </p:sp>
      <p:sp>
        <p:nvSpPr>
          <p:cNvPr id="6" name="Shape 20">
            <a:extLst>
              <a:ext uri="{FF2B5EF4-FFF2-40B4-BE49-F238E27FC236}">
                <a16:creationId xmlns:a16="http://schemas.microsoft.com/office/drawing/2014/main" id="{0CC81BE1-35EA-A94B-AFD3-8998C107EE1A}"/>
              </a:ext>
            </a:extLst>
          </p:cNvPr>
          <p:cNvSpPr/>
          <p:nvPr userDrawn="1"/>
        </p:nvSpPr>
        <p:spPr>
          <a:xfrm flipV="1">
            <a:off x="395287" y="886441"/>
            <a:ext cx="11401426" cy="0"/>
          </a:xfrm>
          <a:prstGeom prst="line">
            <a:avLst/>
          </a:prstGeom>
          <a:ln w="12700">
            <a:solidFill>
              <a:schemeClr val="bg2"/>
            </a:solidFill>
            <a:miter/>
          </a:ln>
        </p:spPr>
        <p:txBody>
          <a:bodyPr lIns="22860" rIns="22860"/>
          <a:lstStyle/>
          <a:p>
            <a:endParaRPr sz="451"/>
          </a:p>
        </p:txBody>
      </p:sp>
      <p:pic>
        <p:nvPicPr>
          <p:cNvPr id="7" name="Picture 6" descr="A close up of a sign&#10;&#10;Description automatically generated">
            <a:extLst>
              <a:ext uri="{FF2B5EF4-FFF2-40B4-BE49-F238E27FC236}">
                <a16:creationId xmlns:a16="http://schemas.microsoft.com/office/drawing/2014/main" id="{259D853B-F7F4-5641-8CF6-49441B191E5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2682" y="361606"/>
            <a:ext cx="1103523" cy="380767"/>
          </a:xfrm>
          <a:prstGeom prst="rect">
            <a:avLst/>
          </a:prstGeom>
        </p:spPr>
      </p:pic>
      <p:sp>
        <p:nvSpPr>
          <p:cNvPr id="8" name="Picture Placeholder 4">
            <a:extLst>
              <a:ext uri="{FF2B5EF4-FFF2-40B4-BE49-F238E27FC236}">
                <a16:creationId xmlns:a16="http://schemas.microsoft.com/office/drawing/2014/main" id="{F8531CDE-51C9-F942-A1C5-5FFD491B5586}"/>
              </a:ext>
            </a:extLst>
          </p:cNvPr>
          <p:cNvSpPr>
            <a:spLocks noGrp="1"/>
          </p:cNvSpPr>
          <p:nvPr>
            <p:ph type="pic" sz="quarter" idx="22" hasCustomPrompt="1"/>
          </p:nvPr>
        </p:nvSpPr>
        <p:spPr>
          <a:xfrm>
            <a:off x="1699697" y="301625"/>
            <a:ext cx="1103312" cy="503238"/>
          </a:xfrm>
          <a:prstGeom prst="rect">
            <a:avLst/>
          </a:prstGeom>
          <a:pattFill prst="pct90">
            <a:fgClr>
              <a:schemeClr val="accent3">
                <a:lumMod val="40000"/>
                <a:lumOff val="60000"/>
              </a:schemeClr>
            </a:fgClr>
            <a:bgClr>
              <a:schemeClr val="bg1"/>
            </a:bgClr>
          </a:pattFill>
        </p:spPr>
        <p:txBody>
          <a:bodyPr/>
          <a:lstStyle>
            <a:lvl1pPr marL="0" indent="0">
              <a:lnSpc>
                <a:spcPct val="100000"/>
              </a:lnSpc>
              <a:spcBef>
                <a:spcPts val="0"/>
              </a:spcBef>
              <a:buNone/>
              <a:defRPr sz="1400"/>
            </a:lvl1pPr>
          </a:lstStyle>
          <a:p>
            <a:r>
              <a:rPr lang="en-US"/>
              <a:t>Partner</a:t>
            </a:r>
          </a:p>
          <a:p>
            <a:r>
              <a:rPr lang="en-US"/>
              <a:t>logo</a:t>
            </a:r>
          </a:p>
        </p:txBody>
      </p:sp>
    </p:spTree>
    <p:extLst>
      <p:ext uri="{BB962C8B-B14F-4D97-AF65-F5344CB8AC3E}">
        <p14:creationId xmlns:p14="http://schemas.microsoft.com/office/powerpoint/2010/main" val="1356137116"/>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ull Image Dark">
    <p:bg>
      <p:bgPr>
        <a:solidFill>
          <a:schemeClr val="bg1"/>
        </a:solidFill>
        <a:effectLst/>
      </p:bgPr>
    </p:bg>
    <p:spTree>
      <p:nvGrpSpPr>
        <p:cNvPr id="1" name=""/>
        <p:cNvGrpSpPr/>
        <p:nvPr/>
      </p:nvGrpSpPr>
      <p:grpSpPr>
        <a:xfrm>
          <a:off x="0" y="0"/>
          <a:ext cx="0" cy="0"/>
          <a:chOff x="0" y="0"/>
          <a:chExt cx="0" cy="0"/>
        </a:xfrm>
      </p:grpSpPr>
      <p:sp>
        <p:nvSpPr>
          <p:cNvPr id="17" name="Picture Placeholder 3">
            <a:extLst>
              <a:ext uri="{FF2B5EF4-FFF2-40B4-BE49-F238E27FC236}">
                <a16:creationId xmlns:a16="http://schemas.microsoft.com/office/drawing/2014/main" id="{53486787-543F-3F4B-B973-7D2C53577F07}"/>
              </a:ext>
            </a:extLst>
          </p:cNvPr>
          <p:cNvSpPr>
            <a:spLocks noGrp="1"/>
          </p:cNvSpPr>
          <p:nvPr>
            <p:ph type="pic" sz="quarter" idx="10" hasCustomPrompt="1"/>
          </p:nvPr>
        </p:nvSpPr>
        <p:spPr>
          <a:xfrm>
            <a:off x="1" y="0"/>
            <a:ext cx="12191999" cy="6858000"/>
          </a:xfrm>
          <a:prstGeom prst="rect">
            <a:avLst/>
          </a:prstGeom>
          <a:pattFill prst="pct75">
            <a:fgClr>
              <a:srgbClr val="091932"/>
            </a:fgClr>
            <a:bgClr>
              <a:schemeClr val="accent3"/>
            </a:bgClr>
          </a:pattFill>
        </p:spPr>
        <p:txBody>
          <a:bodyPr lIns="90000" bIns="720000" anchor="b" anchorCtr="1"/>
          <a:lstStyle>
            <a:lvl1pPr marL="0" indent="0" algn="ctr">
              <a:buNone/>
              <a:defRPr>
                <a:solidFill>
                  <a:schemeClr val="tx1"/>
                </a:solidFill>
              </a:defRPr>
            </a:lvl1pPr>
          </a:lstStyle>
          <a:p>
            <a:r>
              <a:rPr lang="en-US"/>
              <a:t>Click icon to insert image</a:t>
            </a:r>
          </a:p>
          <a:p>
            <a:r>
              <a:rPr lang="en-US"/>
              <a:t>Copy header elements from slide master !!</a:t>
            </a:r>
          </a:p>
        </p:txBody>
      </p:sp>
      <p:sp>
        <p:nvSpPr>
          <p:cNvPr id="10" name="Shape 20">
            <a:extLst>
              <a:ext uri="{FF2B5EF4-FFF2-40B4-BE49-F238E27FC236}">
                <a16:creationId xmlns:a16="http://schemas.microsoft.com/office/drawing/2014/main" id="{2F643C99-B17A-674C-A88D-1952E5B60433}"/>
              </a:ext>
            </a:extLst>
          </p:cNvPr>
          <p:cNvSpPr/>
          <p:nvPr userDrawn="1"/>
        </p:nvSpPr>
        <p:spPr>
          <a:xfrm flipV="1">
            <a:off x="395287" y="886441"/>
            <a:ext cx="11401426" cy="0"/>
          </a:xfrm>
          <a:prstGeom prst="line">
            <a:avLst/>
          </a:prstGeom>
          <a:ln w="12700">
            <a:solidFill>
              <a:srgbClr val="FFFFFF"/>
            </a:solidFill>
            <a:miter/>
          </a:ln>
        </p:spPr>
        <p:txBody>
          <a:bodyPr lIns="22860" rIns="22860"/>
          <a:lstStyle/>
          <a:p>
            <a:endParaRPr sz="451"/>
          </a:p>
        </p:txBody>
      </p:sp>
      <p:pic>
        <p:nvPicPr>
          <p:cNvPr id="11" name="Picture 10" descr="A picture containing drawing&#10;&#10;Description automatically generated">
            <a:extLst>
              <a:ext uri="{FF2B5EF4-FFF2-40B4-BE49-F238E27FC236}">
                <a16:creationId xmlns:a16="http://schemas.microsoft.com/office/drawing/2014/main" id="{2332B3D3-C896-094F-80EA-DB1F032258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pic>
        <p:nvPicPr>
          <p:cNvPr id="19" name="Picture 18" descr="A drawing of a face&#10;&#10;Description automatically generated">
            <a:extLst>
              <a:ext uri="{FF2B5EF4-FFF2-40B4-BE49-F238E27FC236}">
                <a16:creationId xmlns:a16="http://schemas.microsoft.com/office/drawing/2014/main" id="{747CB7DF-E9EA-8440-901A-563B3B7AEEE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9886" y="366968"/>
            <a:ext cx="1103523" cy="380767"/>
          </a:xfrm>
          <a:prstGeom prst="rect">
            <a:avLst/>
          </a:prstGeom>
        </p:spPr>
      </p:pic>
      <p:sp>
        <p:nvSpPr>
          <p:cNvPr id="20" name="Title 1">
            <a:extLst>
              <a:ext uri="{FF2B5EF4-FFF2-40B4-BE49-F238E27FC236}">
                <a16:creationId xmlns:a16="http://schemas.microsoft.com/office/drawing/2014/main" id="{BF8374E2-F9CF-E74C-BF05-55E284828688}"/>
              </a:ext>
            </a:extLst>
          </p:cNvPr>
          <p:cNvSpPr>
            <a:spLocks noGrp="1"/>
          </p:cNvSpPr>
          <p:nvPr>
            <p:ph type="title"/>
          </p:nvPr>
        </p:nvSpPr>
        <p:spPr>
          <a:xfrm>
            <a:off x="6333638" y="379138"/>
            <a:ext cx="4944533" cy="273845"/>
          </a:xfrm>
          <a:prstGeom prst="rect">
            <a:avLst/>
          </a:prstGeom>
        </p:spPr>
        <p:txBody>
          <a:bodyPr/>
          <a:lstStyle>
            <a:lvl1pPr algn="r">
              <a:defRPr sz="1000" b="1" i="0">
                <a:solidFill>
                  <a:schemeClr val="tx1"/>
                </a:solidFill>
                <a:latin typeface="Century Gothic" panose="020B0502020202020204" pitchFamily="34" charset="0"/>
              </a:defRPr>
            </a:lvl1pPr>
          </a:lstStyle>
          <a:p>
            <a:r>
              <a:rPr lang="en-US"/>
              <a:t>Click to edit Master title style</a:t>
            </a:r>
          </a:p>
        </p:txBody>
      </p:sp>
      <p:sp>
        <p:nvSpPr>
          <p:cNvPr id="21" name="Picture Placeholder 4">
            <a:extLst>
              <a:ext uri="{FF2B5EF4-FFF2-40B4-BE49-F238E27FC236}">
                <a16:creationId xmlns:a16="http://schemas.microsoft.com/office/drawing/2014/main" id="{84D714CD-920A-F64D-89D7-BEE6824A7538}"/>
              </a:ext>
            </a:extLst>
          </p:cNvPr>
          <p:cNvSpPr>
            <a:spLocks noGrp="1"/>
          </p:cNvSpPr>
          <p:nvPr>
            <p:ph type="pic" sz="quarter" idx="22" hasCustomPrompt="1"/>
          </p:nvPr>
        </p:nvSpPr>
        <p:spPr>
          <a:xfrm>
            <a:off x="1699697" y="301625"/>
            <a:ext cx="1103312" cy="503238"/>
          </a:xfrm>
          <a:prstGeom prst="rect">
            <a:avLst/>
          </a:prstGeom>
          <a:pattFill prst="pct90">
            <a:fgClr>
              <a:schemeClr val="accent3">
                <a:lumMod val="40000"/>
                <a:lumOff val="60000"/>
              </a:schemeClr>
            </a:fgClr>
            <a:bgClr>
              <a:schemeClr val="bg1"/>
            </a:bgClr>
          </a:pattFill>
        </p:spPr>
        <p:txBody>
          <a:bodyPr/>
          <a:lstStyle>
            <a:lvl1pPr marL="0" indent="0">
              <a:lnSpc>
                <a:spcPct val="100000"/>
              </a:lnSpc>
              <a:spcBef>
                <a:spcPts val="0"/>
              </a:spcBef>
              <a:buNone/>
              <a:defRPr sz="1400"/>
            </a:lvl1pPr>
          </a:lstStyle>
          <a:p>
            <a:r>
              <a:rPr lang="en-US"/>
              <a:t>Partner</a:t>
            </a:r>
          </a:p>
          <a:p>
            <a:r>
              <a:rPr lang="en-US"/>
              <a:t>logo</a:t>
            </a:r>
          </a:p>
        </p:txBody>
      </p:sp>
    </p:spTree>
    <p:extLst>
      <p:ext uri="{BB962C8B-B14F-4D97-AF65-F5344CB8AC3E}">
        <p14:creationId xmlns:p14="http://schemas.microsoft.com/office/powerpoint/2010/main" val="2035295087"/>
      </p:ext>
    </p:extLst>
  </p:cSld>
  <p:clrMapOvr>
    <a:overrideClrMapping bg1="lt1" tx1="dk1" bg2="lt2" tx2="dk2" accent1="accent1" accent2="accent2" accent3="accent3" accent4="accent4" accent5="accent5" accent6="accent6" hlink="hlink" folHlink="folHlink"/>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ircle Image &amp; Text ">
    <p:spTree>
      <p:nvGrpSpPr>
        <p:cNvPr id="1" name=""/>
        <p:cNvGrpSpPr/>
        <p:nvPr/>
      </p:nvGrpSpPr>
      <p:grpSpPr>
        <a:xfrm>
          <a:off x="0" y="0"/>
          <a:ext cx="0" cy="0"/>
          <a:chOff x="0" y="0"/>
          <a:chExt cx="0" cy="0"/>
        </a:xfrm>
      </p:grpSpPr>
      <p:sp>
        <p:nvSpPr>
          <p:cNvPr id="4" name="Picture Placeholder 7">
            <a:extLst>
              <a:ext uri="{FF2B5EF4-FFF2-40B4-BE49-F238E27FC236}">
                <a16:creationId xmlns:a16="http://schemas.microsoft.com/office/drawing/2014/main" id="{FABA6B91-4C95-A848-8D07-9323F94EA402}"/>
              </a:ext>
            </a:extLst>
          </p:cNvPr>
          <p:cNvSpPr>
            <a:spLocks noGrp="1"/>
          </p:cNvSpPr>
          <p:nvPr>
            <p:ph type="pic" sz="quarter" idx="14"/>
          </p:nvPr>
        </p:nvSpPr>
        <p:spPr>
          <a:xfrm>
            <a:off x="4893566" y="1044578"/>
            <a:ext cx="7824674" cy="7824674"/>
          </a:xfrm>
          <a:prstGeom prst="ellipse">
            <a:avLst/>
          </a:prstGeom>
          <a:pattFill prst="pct20">
            <a:fgClr>
              <a:schemeClr val="accent3"/>
            </a:fgClr>
            <a:bgClr>
              <a:schemeClr val="bg1"/>
            </a:bgClr>
          </a:pattFill>
        </p:spPr>
        <p:txBody>
          <a:bodyPr/>
          <a:lstStyle>
            <a:lvl1pPr>
              <a:defRPr>
                <a:solidFill>
                  <a:schemeClr val="tx1"/>
                </a:solidFill>
              </a:defRPr>
            </a:lvl1pPr>
          </a:lstStyle>
          <a:p>
            <a:endParaRPr lang="en-US"/>
          </a:p>
        </p:txBody>
      </p:sp>
      <p:sp>
        <p:nvSpPr>
          <p:cNvPr id="12" name="Text Placeholder 12">
            <a:extLst>
              <a:ext uri="{FF2B5EF4-FFF2-40B4-BE49-F238E27FC236}">
                <a16:creationId xmlns:a16="http://schemas.microsoft.com/office/drawing/2014/main" id="{2CA80029-766C-7846-AD8B-F70DB54BC5E7}"/>
              </a:ext>
            </a:extLst>
          </p:cNvPr>
          <p:cNvSpPr>
            <a:spLocks noGrp="1"/>
          </p:cNvSpPr>
          <p:nvPr>
            <p:ph type="body" sz="quarter" idx="23" hasCustomPrompt="1"/>
          </p:nvPr>
        </p:nvSpPr>
        <p:spPr>
          <a:xfrm>
            <a:off x="550863" y="1019669"/>
            <a:ext cx="5401121" cy="603812"/>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3200" b="1" i="0">
                <a:solidFill>
                  <a:schemeClr val="bg1"/>
                </a:solidFill>
                <a:latin typeface="Century Gothic" panose="020B0502020202020204" pitchFamily="34" charset="0"/>
              </a:defRPr>
            </a:lvl1pPr>
          </a:lstStyle>
          <a:p>
            <a:pPr lvl="0"/>
            <a:r>
              <a:rPr lang="en-US"/>
              <a:t>Short title</a:t>
            </a:r>
          </a:p>
        </p:txBody>
      </p:sp>
      <p:sp>
        <p:nvSpPr>
          <p:cNvPr id="13" name="Text Placeholder 6">
            <a:extLst>
              <a:ext uri="{FF2B5EF4-FFF2-40B4-BE49-F238E27FC236}">
                <a16:creationId xmlns:a16="http://schemas.microsoft.com/office/drawing/2014/main" id="{69B5F925-28CA-0F4B-B298-FF40C33D4311}"/>
              </a:ext>
            </a:extLst>
          </p:cNvPr>
          <p:cNvSpPr>
            <a:spLocks noGrp="1"/>
          </p:cNvSpPr>
          <p:nvPr>
            <p:ph type="body" sz="quarter" idx="24" hasCustomPrompt="1"/>
          </p:nvPr>
        </p:nvSpPr>
        <p:spPr>
          <a:xfrm>
            <a:off x="550863" y="1773238"/>
            <a:ext cx="4176712" cy="4572000"/>
          </a:xfrm>
          <a:prstGeom prst="rect">
            <a:avLst/>
          </a:prstGeom>
        </p:spPr>
        <p:txBody>
          <a:bodyPr/>
          <a:lstStyle>
            <a:lvl1pPr marL="0" indent="0">
              <a:lnSpc>
                <a:spcPct val="120000"/>
              </a:lnSpc>
              <a:buNone/>
              <a:defRPr sz="2000" b="0">
                <a:solidFill>
                  <a:schemeClr val="bg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Insert - body</a:t>
            </a:r>
          </a:p>
        </p:txBody>
      </p:sp>
      <p:pic>
        <p:nvPicPr>
          <p:cNvPr id="15" name="Picture 14" descr="A picture containing sign, sitting, black, white&#10;&#10;Description automatically generated">
            <a:extLst>
              <a:ext uri="{FF2B5EF4-FFF2-40B4-BE49-F238E27FC236}">
                <a16:creationId xmlns:a16="http://schemas.microsoft.com/office/drawing/2014/main" id="{675A90CD-E730-7B41-8E38-935B94033B8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sp>
        <p:nvSpPr>
          <p:cNvPr id="16" name="Title 1">
            <a:extLst>
              <a:ext uri="{FF2B5EF4-FFF2-40B4-BE49-F238E27FC236}">
                <a16:creationId xmlns:a16="http://schemas.microsoft.com/office/drawing/2014/main" id="{510EE31D-0A13-924A-9162-0BA6B3FD988C}"/>
              </a:ext>
            </a:extLst>
          </p:cNvPr>
          <p:cNvSpPr>
            <a:spLocks noGrp="1"/>
          </p:cNvSpPr>
          <p:nvPr>
            <p:ph type="title"/>
          </p:nvPr>
        </p:nvSpPr>
        <p:spPr>
          <a:xfrm>
            <a:off x="6333638" y="379138"/>
            <a:ext cx="4944533" cy="273845"/>
          </a:xfrm>
          <a:prstGeom prst="rect">
            <a:avLst/>
          </a:prstGeom>
        </p:spPr>
        <p:txBody>
          <a:bodyPr/>
          <a:lstStyle>
            <a:lvl1pPr algn="r">
              <a:defRPr sz="1000" b="1" i="0">
                <a:solidFill>
                  <a:srgbClr val="25233F"/>
                </a:solidFill>
                <a:latin typeface="Century Gothic" panose="020B0502020202020204" pitchFamily="34" charset="0"/>
              </a:defRPr>
            </a:lvl1pPr>
          </a:lstStyle>
          <a:p>
            <a:r>
              <a:rPr lang="en-US"/>
              <a:t>Click to edit Master title style</a:t>
            </a:r>
          </a:p>
        </p:txBody>
      </p:sp>
      <p:sp>
        <p:nvSpPr>
          <p:cNvPr id="17" name="Shape 20">
            <a:extLst>
              <a:ext uri="{FF2B5EF4-FFF2-40B4-BE49-F238E27FC236}">
                <a16:creationId xmlns:a16="http://schemas.microsoft.com/office/drawing/2014/main" id="{A4C070FB-E4E7-0F4B-AE7A-FDDBAB1BEBFF}"/>
              </a:ext>
            </a:extLst>
          </p:cNvPr>
          <p:cNvSpPr/>
          <p:nvPr userDrawn="1"/>
        </p:nvSpPr>
        <p:spPr>
          <a:xfrm flipV="1">
            <a:off x="395287" y="886441"/>
            <a:ext cx="11401426" cy="0"/>
          </a:xfrm>
          <a:prstGeom prst="line">
            <a:avLst/>
          </a:prstGeom>
          <a:ln w="12700">
            <a:solidFill>
              <a:schemeClr val="bg2"/>
            </a:solidFill>
            <a:miter/>
          </a:ln>
        </p:spPr>
        <p:txBody>
          <a:bodyPr lIns="22860" rIns="22860"/>
          <a:lstStyle/>
          <a:p>
            <a:endParaRPr sz="451"/>
          </a:p>
        </p:txBody>
      </p:sp>
      <p:pic>
        <p:nvPicPr>
          <p:cNvPr id="18" name="Picture 17" descr="A close up of a sign&#10;&#10;Description automatically generated">
            <a:extLst>
              <a:ext uri="{FF2B5EF4-FFF2-40B4-BE49-F238E27FC236}">
                <a16:creationId xmlns:a16="http://schemas.microsoft.com/office/drawing/2014/main" id="{25867C04-4020-5F4D-9981-9CC915985A5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2682" y="361606"/>
            <a:ext cx="1103523" cy="380767"/>
          </a:xfrm>
          <a:prstGeom prst="rect">
            <a:avLst/>
          </a:prstGeom>
        </p:spPr>
      </p:pic>
      <p:sp>
        <p:nvSpPr>
          <p:cNvPr id="19" name="Picture Placeholder 4">
            <a:extLst>
              <a:ext uri="{FF2B5EF4-FFF2-40B4-BE49-F238E27FC236}">
                <a16:creationId xmlns:a16="http://schemas.microsoft.com/office/drawing/2014/main" id="{D450D246-8E8B-8B40-9532-E9B4F3406235}"/>
              </a:ext>
            </a:extLst>
          </p:cNvPr>
          <p:cNvSpPr>
            <a:spLocks noGrp="1"/>
          </p:cNvSpPr>
          <p:nvPr>
            <p:ph type="pic" sz="quarter" idx="22" hasCustomPrompt="1"/>
          </p:nvPr>
        </p:nvSpPr>
        <p:spPr>
          <a:xfrm>
            <a:off x="1699697" y="301625"/>
            <a:ext cx="1103312" cy="503238"/>
          </a:xfrm>
          <a:prstGeom prst="rect">
            <a:avLst/>
          </a:prstGeom>
          <a:pattFill prst="pct90">
            <a:fgClr>
              <a:schemeClr val="accent3">
                <a:lumMod val="40000"/>
                <a:lumOff val="60000"/>
              </a:schemeClr>
            </a:fgClr>
            <a:bgClr>
              <a:schemeClr val="bg1"/>
            </a:bgClr>
          </a:pattFill>
        </p:spPr>
        <p:txBody>
          <a:bodyPr/>
          <a:lstStyle>
            <a:lvl1pPr marL="0" indent="0">
              <a:lnSpc>
                <a:spcPct val="100000"/>
              </a:lnSpc>
              <a:spcBef>
                <a:spcPts val="0"/>
              </a:spcBef>
              <a:buNone/>
              <a:defRPr sz="1400"/>
            </a:lvl1pPr>
          </a:lstStyle>
          <a:p>
            <a:r>
              <a:rPr lang="en-US"/>
              <a:t>Partner</a:t>
            </a:r>
          </a:p>
          <a:p>
            <a:r>
              <a:rPr lang="en-US"/>
              <a:t>logo</a:t>
            </a:r>
          </a:p>
        </p:txBody>
      </p:sp>
    </p:spTree>
    <p:extLst>
      <p:ext uri="{BB962C8B-B14F-4D97-AF65-F5344CB8AC3E}">
        <p14:creationId xmlns:p14="http://schemas.microsoft.com/office/powerpoint/2010/main" val="2797063318"/>
      </p:ext>
    </p:extLst>
  </p:cSld>
  <p:clrMapOvr>
    <a:masterClrMapping/>
  </p:clrMapOvr>
  <p:transition spd="med"/>
  <p:extLst>
    <p:ext uri="{DCECCB84-F9BA-43D5-87BE-67443E8EF086}">
      <p15:sldGuideLst xmlns:p15="http://schemas.microsoft.com/office/powerpoint/2012/main">
        <p15:guide id="1" pos="3749" userDrawn="1">
          <p15:clr>
            <a:srgbClr val="FBAE40"/>
          </p15:clr>
        </p15:guide>
        <p15:guide id="2" pos="2978" userDrawn="1">
          <p15:clr>
            <a:srgbClr val="FBAE40"/>
          </p15:clr>
        </p15:guide>
        <p15:guide id="3" orient="horz" pos="1117" userDrawn="1">
          <p15:clr>
            <a:srgbClr val="FBAE40"/>
          </p15:clr>
        </p15:guide>
        <p15:guide id="4" orient="horz" pos="1026" userDrawn="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ircle Image &amp; Text Dark">
    <p:bg>
      <p:bgPr>
        <a:solidFill>
          <a:schemeClr val="bg1"/>
        </a:solidFill>
        <a:effectLst/>
      </p:bgPr>
    </p:bg>
    <p:spTree>
      <p:nvGrpSpPr>
        <p:cNvPr id="1" name=""/>
        <p:cNvGrpSpPr/>
        <p:nvPr/>
      </p:nvGrpSpPr>
      <p:grpSpPr>
        <a:xfrm>
          <a:off x="0" y="0"/>
          <a:ext cx="0" cy="0"/>
          <a:chOff x="0" y="0"/>
          <a:chExt cx="0" cy="0"/>
        </a:xfrm>
      </p:grpSpPr>
      <p:sp>
        <p:nvSpPr>
          <p:cNvPr id="22" name="Shape 20">
            <a:extLst>
              <a:ext uri="{FF2B5EF4-FFF2-40B4-BE49-F238E27FC236}">
                <a16:creationId xmlns:a16="http://schemas.microsoft.com/office/drawing/2014/main" id="{222E583B-9DA2-D947-B603-8340FCAE98C7}"/>
              </a:ext>
            </a:extLst>
          </p:cNvPr>
          <p:cNvSpPr/>
          <p:nvPr userDrawn="1"/>
        </p:nvSpPr>
        <p:spPr>
          <a:xfrm flipV="1">
            <a:off x="395287" y="886441"/>
            <a:ext cx="11401426" cy="0"/>
          </a:xfrm>
          <a:prstGeom prst="line">
            <a:avLst/>
          </a:prstGeom>
          <a:ln w="12700">
            <a:solidFill>
              <a:srgbClr val="FFFFFF"/>
            </a:solidFill>
            <a:miter/>
          </a:ln>
        </p:spPr>
        <p:txBody>
          <a:bodyPr lIns="22860" rIns="22860"/>
          <a:lstStyle/>
          <a:p>
            <a:endParaRPr sz="451"/>
          </a:p>
        </p:txBody>
      </p:sp>
      <p:pic>
        <p:nvPicPr>
          <p:cNvPr id="23" name="Picture 22" descr="A picture containing drawing&#10;&#10;Description automatically generated">
            <a:extLst>
              <a:ext uri="{FF2B5EF4-FFF2-40B4-BE49-F238E27FC236}">
                <a16:creationId xmlns:a16="http://schemas.microsoft.com/office/drawing/2014/main" id="{C39DE710-AA57-D047-9CD0-DA865843959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pic>
        <p:nvPicPr>
          <p:cNvPr id="24" name="Picture 23" descr="A drawing of a face&#10;&#10;Description automatically generated">
            <a:extLst>
              <a:ext uri="{FF2B5EF4-FFF2-40B4-BE49-F238E27FC236}">
                <a16:creationId xmlns:a16="http://schemas.microsoft.com/office/drawing/2014/main" id="{F5383EAC-E72B-8A49-AB97-D02DACC06D5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9886" y="366968"/>
            <a:ext cx="1103523" cy="380767"/>
          </a:xfrm>
          <a:prstGeom prst="rect">
            <a:avLst/>
          </a:prstGeom>
        </p:spPr>
      </p:pic>
      <p:sp>
        <p:nvSpPr>
          <p:cNvPr id="25" name="Title 1">
            <a:extLst>
              <a:ext uri="{FF2B5EF4-FFF2-40B4-BE49-F238E27FC236}">
                <a16:creationId xmlns:a16="http://schemas.microsoft.com/office/drawing/2014/main" id="{3EE59116-1B85-DC4C-8CEC-6EDCD5B6F277}"/>
              </a:ext>
            </a:extLst>
          </p:cNvPr>
          <p:cNvSpPr>
            <a:spLocks noGrp="1"/>
          </p:cNvSpPr>
          <p:nvPr>
            <p:ph type="title"/>
          </p:nvPr>
        </p:nvSpPr>
        <p:spPr>
          <a:xfrm>
            <a:off x="6333638" y="379138"/>
            <a:ext cx="4944533" cy="273845"/>
          </a:xfrm>
          <a:prstGeom prst="rect">
            <a:avLst/>
          </a:prstGeom>
        </p:spPr>
        <p:txBody>
          <a:bodyPr/>
          <a:lstStyle>
            <a:lvl1pPr algn="r">
              <a:defRPr sz="1000" b="1" i="0">
                <a:solidFill>
                  <a:schemeClr val="tx1"/>
                </a:solidFill>
                <a:latin typeface="Century Gothic" panose="020B0502020202020204" pitchFamily="34" charset="0"/>
              </a:defRPr>
            </a:lvl1pPr>
          </a:lstStyle>
          <a:p>
            <a:r>
              <a:rPr lang="en-US"/>
              <a:t>Click to edit Master title style</a:t>
            </a:r>
          </a:p>
        </p:txBody>
      </p:sp>
      <p:sp>
        <p:nvSpPr>
          <p:cNvPr id="26" name="Text Placeholder 6">
            <a:extLst>
              <a:ext uri="{FF2B5EF4-FFF2-40B4-BE49-F238E27FC236}">
                <a16:creationId xmlns:a16="http://schemas.microsoft.com/office/drawing/2014/main" id="{303E7CDF-1DDA-AA49-A25E-CEC32D901447}"/>
              </a:ext>
            </a:extLst>
          </p:cNvPr>
          <p:cNvSpPr>
            <a:spLocks noGrp="1"/>
          </p:cNvSpPr>
          <p:nvPr>
            <p:ph type="body" sz="quarter" idx="11" hasCustomPrompt="1"/>
          </p:nvPr>
        </p:nvSpPr>
        <p:spPr>
          <a:xfrm>
            <a:off x="550864" y="1773237"/>
            <a:ext cx="4176712" cy="4571989"/>
          </a:xfrm>
          <a:prstGeom prst="rect">
            <a:avLst/>
          </a:prstGeom>
        </p:spPr>
        <p:txBody>
          <a:bodyPr/>
          <a:lstStyle>
            <a:lvl1pPr marL="0" indent="0">
              <a:lnSpc>
                <a:spcPct val="120000"/>
              </a:lnSpc>
              <a:buNone/>
              <a:defRPr sz="2000" b="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Insert - body</a:t>
            </a:r>
          </a:p>
        </p:txBody>
      </p:sp>
      <p:sp>
        <p:nvSpPr>
          <p:cNvPr id="27" name="Text Placeholder 12">
            <a:extLst>
              <a:ext uri="{FF2B5EF4-FFF2-40B4-BE49-F238E27FC236}">
                <a16:creationId xmlns:a16="http://schemas.microsoft.com/office/drawing/2014/main" id="{08A00E60-BFD8-EA48-8BDA-FD149CDC6E41}"/>
              </a:ext>
            </a:extLst>
          </p:cNvPr>
          <p:cNvSpPr>
            <a:spLocks noGrp="1"/>
          </p:cNvSpPr>
          <p:nvPr>
            <p:ph type="body" sz="quarter" idx="12" hasCustomPrompt="1"/>
          </p:nvPr>
        </p:nvSpPr>
        <p:spPr>
          <a:xfrm>
            <a:off x="550862" y="1016000"/>
            <a:ext cx="5400675" cy="599097"/>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3200" b="1" i="0">
                <a:solidFill>
                  <a:schemeClr val="tx1"/>
                </a:solidFill>
                <a:latin typeface="Century Gothic" panose="020B0502020202020204" pitchFamily="34" charset="0"/>
              </a:defRPr>
            </a:lvl1pPr>
          </a:lstStyle>
          <a:p>
            <a:pPr lvl="0"/>
            <a:r>
              <a:rPr lang="en-US"/>
              <a:t>Short title</a:t>
            </a:r>
          </a:p>
        </p:txBody>
      </p:sp>
      <p:sp>
        <p:nvSpPr>
          <p:cNvPr id="28" name="Picture Placeholder 4">
            <a:extLst>
              <a:ext uri="{FF2B5EF4-FFF2-40B4-BE49-F238E27FC236}">
                <a16:creationId xmlns:a16="http://schemas.microsoft.com/office/drawing/2014/main" id="{F6062837-CFDB-504A-88B4-4A8F90B0E6D8}"/>
              </a:ext>
            </a:extLst>
          </p:cNvPr>
          <p:cNvSpPr>
            <a:spLocks noGrp="1"/>
          </p:cNvSpPr>
          <p:nvPr>
            <p:ph type="pic" sz="quarter" idx="22" hasCustomPrompt="1"/>
          </p:nvPr>
        </p:nvSpPr>
        <p:spPr>
          <a:xfrm>
            <a:off x="1699697" y="301625"/>
            <a:ext cx="1103312" cy="503238"/>
          </a:xfrm>
          <a:prstGeom prst="rect">
            <a:avLst/>
          </a:prstGeom>
          <a:pattFill prst="pct90">
            <a:fgClr>
              <a:schemeClr val="accent3">
                <a:lumMod val="40000"/>
                <a:lumOff val="60000"/>
              </a:schemeClr>
            </a:fgClr>
            <a:bgClr>
              <a:schemeClr val="bg1"/>
            </a:bgClr>
          </a:pattFill>
        </p:spPr>
        <p:txBody>
          <a:bodyPr/>
          <a:lstStyle>
            <a:lvl1pPr marL="0" indent="0">
              <a:lnSpc>
                <a:spcPct val="100000"/>
              </a:lnSpc>
              <a:spcBef>
                <a:spcPts val="0"/>
              </a:spcBef>
              <a:buNone/>
              <a:defRPr sz="1400"/>
            </a:lvl1pPr>
          </a:lstStyle>
          <a:p>
            <a:r>
              <a:rPr lang="en-US"/>
              <a:t>Partner</a:t>
            </a:r>
          </a:p>
          <a:p>
            <a:r>
              <a:rPr lang="en-US"/>
              <a:t>logo</a:t>
            </a:r>
          </a:p>
        </p:txBody>
      </p:sp>
      <p:sp>
        <p:nvSpPr>
          <p:cNvPr id="29" name="Picture Placeholder 7">
            <a:extLst>
              <a:ext uri="{FF2B5EF4-FFF2-40B4-BE49-F238E27FC236}">
                <a16:creationId xmlns:a16="http://schemas.microsoft.com/office/drawing/2014/main" id="{340498F2-9BE7-A644-B67A-4329B4AFE5A0}"/>
              </a:ext>
            </a:extLst>
          </p:cNvPr>
          <p:cNvSpPr>
            <a:spLocks noGrp="1"/>
          </p:cNvSpPr>
          <p:nvPr>
            <p:ph type="pic" sz="quarter" idx="14"/>
          </p:nvPr>
        </p:nvSpPr>
        <p:spPr>
          <a:xfrm>
            <a:off x="4893566" y="1044578"/>
            <a:ext cx="7824674" cy="7824674"/>
          </a:xfrm>
          <a:prstGeom prst="ellipse">
            <a:avLst/>
          </a:prstGeom>
          <a:pattFill prst="pct20">
            <a:fgClr>
              <a:schemeClr val="accent3"/>
            </a:fgClr>
            <a:bgClr>
              <a:schemeClr val="bg1"/>
            </a:bgClr>
          </a:pattFill>
        </p:spPr>
        <p:txBody>
          <a:bodyPr/>
          <a:lstStyle>
            <a:lvl1pPr>
              <a:defRPr>
                <a:solidFill>
                  <a:schemeClr val="tx1"/>
                </a:solidFill>
              </a:defRPr>
            </a:lvl1pPr>
          </a:lstStyle>
          <a:p>
            <a:endParaRPr lang="en-US"/>
          </a:p>
        </p:txBody>
      </p:sp>
    </p:spTree>
    <p:extLst>
      <p:ext uri="{BB962C8B-B14F-4D97-AF65-F5344CB8AC3E}">
        <p14:creationId xmlns:p14="http://schemas.microsoft.com/office/powerpoint/2010/main" val="1749519400"/>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orient="horz" pos="1026" userDrawn="1">
          <p15:clr>
            <a:srgbClr val="FBAE40"/>
          </p15:clr>
        </p15:guide>
        <p15:guide id="2" orient="horz" pos="1117" userDrawn="1">
          <p15:clr>
            <a:srgbClr val="FBAE40"/>
          </p15:clr>
        </p15:guide>
        <p15:guide id="3" pos="3749" userDrawn="1">
          <p15:clr>
            <a:srgbClr val="FBAE40"/>
          </p15:clr>
        </p15:guide>
        <p15:guide id="4" pos="2978"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8 x Options">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1CC939C-69BE-1F4C-9C63-41D839E9439A}"/>
              </a:ext>
            </a:extLst>
          </p:cNvPr>
          <p:cNvSpPr/>
          <p:nvPr userDrawn="1"/>
        </p:nvSpPr>
        <p:spPr>
          <a:xfrm>
            <a:off x="-1189194" y="-1182652"/>
            <a:ext cx="7824675" cy="7824675"/>
          </a:xfrm>
          <a:prstGeom prst="ellipse">
            <a:avLst/>
          </a:prstGeom>
          <a:solidFill>
            <a:schemeClr val="accent1">
              <a:alpha val="2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464646"/>
              </a:solidFill>
              <a:effectLst/>
              <a:uFillTx/>
              <a:latin typeface="+mj-lt"/>
              <a:ea typeface="+mj-ea"/>
              <a:cs typeface="+mj-cs"/>
              <a:sym typeface="Calibri"/>
            </a:endParaRPr>
          </a:p>
        </p:txBody>
      </p:sp>
      <p:sp>
        <p:nvSpPr>
          <p:cNvPr id="4" name="Oval 3">
            <a:extLst>
              <a:ext uri="{FF2B5EF4-FFF2-40B4-BE49-F238E27FC236}">
                <a16:creationId xmlns:a16="http://schemas.microsoft.com/office/drawing/2014/main" id="{1411A02B-3F9B-0F4B-843C-1E57EE0D13D9}"/>
              </a:ext>
            </a:extLst>
          </p:cNvPr>
          <p:cNvSpPr/>
          <p:nvPr userDrawn="1"/>
        </p:nvSpPr>
        <p:spPr>
          <a:xfrm>
            <a:off x="9254708" y="4379343"/>
            <a:ext cx="1996744" cy="1996744"/>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5" name="Oval 4">
            <a:extLst>
              <a:ext uri="{FF2B5EF4-FFF2-40B4-BE49-F238E27FC236}">
                <a16:creationId xmlns:a16="http://schemas.microsoft.com/office/drawing/2014/main" id="{770FC521-F5B3-E644-964A-EAAAB682DCEB}"/>
              </a:ext>
            </a:extLst>
          </p:cNvPr>
          <p:cNvSpPr/>
          <p:nvPr userDrawn="1"/>
        </p:nvSpPr>
        <p:spPr>
          <a:xfrm>
            <a:off x="3706628" y="4379343"/>
            <a:ext cx="1996744" cy="1996744"/>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6" name="Oval 5">
            <a:extLst>
              <a:ext uri="{FF2B5EF4-FFF2-40B4-BE49-F238E27FC236}">
                <a16:creationId xmlns:a16="http://schemas.microsoft.com/office/drawing/2014/main" id="{3108295C-06A7-2848-9792-413EC00D585E}"/>
              </a:ext>
            </a:extLst>
          </p:cNvPr>
          <p:cNvSpPr/>
          <p:nvPr userDrawn="1"/>
        </p:nvSpPr>
        <p:spPr>
          <a:xfrm>
            <a:off x="6488629" y="4379343"/>
            <a:ext cx="1996744" cy="1996744"/>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7" name="Oval 6">
            <a:extLst>
              <a:ext uri="{FF2B5EF4-FFF2-40B4-BE49-F238E27FC236}">
                <a16:creationId xmlns:a16="http://schemas.microsoft.com/office/drawing/2014/main" id="{DBA2613B-25B3-4C4B-94B7-A52A08660596}"/>
              </a:ext>
            </a:extLst>
          </p:cNvPr>
          <p:cNvSpPr/>
          <p:nvPr userDrawn="1"/>
        </p:nvSpPr>
        <p:spPr>
          <a:xfrm>
            <a:off x="938379" y="4379343"/>
            <a:ext cx="1996744" cy="1996744"/>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8" name="Oval 7">
            <a:extLst>
              <a:ext uri="{FF2B5EF4-FFF2-40B4-BE49-F238E27FC236}">
                <a16:creationId xmlns:a16="http://schemas.microsoft.com/office/drawing/2014/main" id="{56623BFB-5476-384E-847F-510CC83D69F4}"/>
              </a:ext>
            </a:extLst>
          </p:cNvPr>
          <p:cNvSpPr/>
          <p:nvPr userDrawn="1"/>
        </p:nvSpPr>
        <p:spPr>
          <a:xfrm>
            <a:off x="9254708" y="2228253"/>
            <a:ext cx="1996744" cy="1996744"/>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9" name="Oval 8">
            <a:extLst>
              <a:ext uri="{FF2B5EF4-FFF2-40B4-BE49-F238E27FC236}">
                <a16:creationId xmlns:a16="http://schemas.microsoft.com/office/drawing/2014/main" id="{C9978CEC-40F3-CD41-AA6F-0122F467EFF0}"/>
              </a:ext>
            </a:extLst>
          </p:cNvPr>
          <p:cNvSpPr/>
          <p:nvPr userDrawn="1"/>
        </p:nvSpPr>
        <p:spPr>
          <a:xfrm>
            <a:off x="3706628" y="2228253"/>
            <a:ext cx="1996744" cy="1996744"/>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10" name="Oval 9">
            <a:extLst>
              <a:ext uri="{FF2B5EF4-FFF2-40B4-BE49-F238E27FC236}">
                <a16:creationId xmlns:a16="http://schemas.microsoft.com/office/drawing/2014/main" id="{F1C370F8-51C6-5C44-87B5-632A2CFD04E7}"/>
              </a:ext>
            </a:extLst>
          </p:cNvPr>
          <p:cNvSpPr/>
          <p:nvPr userDrawn="1"/>
        </p:nvSpPr>
        <p:spPr>
          <a:xfrm>
            <a:off x="6488629" y="2228253"/>
            <a:ext cx="1996744" cy="1996744"/>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11" name="Oval 10">
            <a:extLst>
              <a:ext uri="{FF2B5EF4-FFF2-40B4-BE49-F238E27FC236}">
                <a16:creationId xmlns:a16="http://schemas.microsoft.com/office/drawing/2014/main" id="{E2D6698C-5311-0F4B-8DF5-B0428681E105}"/>
              </a:ext>
            </a:extLst>
          </p:cNvPr>
          <p:cNvSpPr/>
          <p:nvPr userDrawn="1"/>
        </p:nvSpPr>
        <p:spPr>
          <a:xfrm>
            <a:off x="938379" y="2228253"/>
            <a:ext cx="1996744" cy="1996744"/>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12" name="Text Placeholder 9">
            <a:extLst>
              <a:ext uri="{FF2B5EF4-FFF2-40B4-BE49-F238E27FC236}">
                <a16:creationId xmlns:a16="http://schemas.microsoft.com/office/drawing/2014/main" id="{B24E6B97-3260-354D-B2CB-51042094AC94}"/>
              </a:ext>
            </a:extLst>
          </p:cNvPr>
          <p:cNvSpPr>
            <a:spLocks noGrp="1"/>
          </p:cNvSpPr>
          <p:nvPr>
            <p:ph type="body" sz="quarter" idx="11" hasCustomPrompt="1"/>
          </p:nvPr>
        </p:nvSpPr>
        <p:spPr>
          <a:xfrm>
            <a:off x="704851" y="2821399"/>
            <a:ext cx="2463800" cy="719137"/>
          </a:xfrm>
          <a:prstGeom prst="rect">
            <a:avLst/>
          </a:prstGeo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a:t>Insert - text</a:t>
            </a:r>
          </a:p>
        </p:txBody>
      </p:sp>
      <p:sp>
        <p:nvSpPr>
          <p:cNvPr id="13" name="Text Placeholder 9">
            <a:extLst>
              <a:ext uri="{FF2B5EF4-FFF2-40B4-BE49-F238E27FC236}">
                <a16:creationId xmlns:a16="http://schemas.microsoft.com/office/drawing/2014/main" id="{DBB94796-8E11-3F4D-A15B-189EFCB7AF41}"/>
              </a:ext>
            </a:extLst>
          </p:cNvPr>
          <p:cNvSpPr>
            <a:spLocks noGrp="1"/>
          </p:cNvSpPr>
          <p:nvPr>
            <p:ph type="body" sz="quarter" idx="12" hasCustomPrompt="1"/>
          </p:nvPr>
        </p:nvSpPr>
        <p:spPr>
          <a:xfrm>
            <a:off x="3473100" y="2821898"/>
            <a:ext cx="2463800" cy="719137"/>
          </a:xfrm>
          <a:prstGeom prst="rect">
            <a:avLst/>
          </a:prstGeo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a:t>Insert - text</a:t>
            </a:r>
          </a:p>
        </p:txBody>
      </p:sp>
      <p:sp>
        <p:nvSpPr>
          <p:cNvPr id="14" name="Text Placeholder 9">
            <a:extLst>
              <a:ext uri="{FF2B5EF4-FFF2-40B4-BE49-F238E27FC236}">
                <a16:creationId xmlns:a16="http://schemas.microsoft.com/office/drawing/2014/main" id="{5254E4A9-CF6E-4241-A383-C9FD83DC634B}"/>
              </a:ext>
            </a:extLst>
          </p:cNvPr>
          <p:cNvSpPr>
            <a:spLocks noGrp="1"/>
          </p:cNvSpPr>
          <p:nvPr>
            <p:ph type="body" sz="quarter" idx="13" hasCustomPrompt="1"/>
          </p:nvPr>
        </p:nvSpPr>
        <p:spPr>
          <a:xfrm>
            <a:off x="6255101" y="2821399"/>
            <a:ext cx="2463800" cy="719137"/>
          </a:xfrm>
          <a:prstGeom prst="rect">
            <a:avLst/>
          </a:prstGeo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a:t>Insert - text</a:t>
            </a:r>
          </a:p>
        </p:txBody>
      </p:sp>
      <p:sp>
        <p:nvSpPr>
          <p:cNvPr id="15" name="Text Placeholder 9">
            <a:extLst>
              <a:ext uri="{FF2B5EF4-FFF2-40B4-BE49-F238E27FC236}">
                <a16:creationId xmlns:a16="http://schemas.microsoft.com/office/drawing/2014/main" id="{D4C81CC2-AB84-3845-A415-DC4DEB8F150E}"/>
              </a:ext>
            </a:extLst>
          </p:cNvPr>
          <p:cNvSpPr>
            <a:spLocks noGrp="1"/>
          </p:cNvSpPr>
          <p:nvPr>
            <p:ph type="body" sz="quarter" idx="14" hasCustomPrompt="1"/>
          </p:nvPr>
        </p:nvSpPr>
        <p:spPr>
          <a:xfrm>
            <a:off x="9021180" y="2821399"/>
            <a:ext cx="2463800" cy="719137"/>
          </a:xfrm>
          <a:prstGeom prst="rect">
            <a:avLst/>
          </a:prstGeo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a:t>Insert - text</a:t>
            </a:r>
          </a:p>
        </p:txBody>
      </p:sp>
      <p:sp>
        <p:nvSpPr>
          <p:cNvPr id="16" name="Text Placeholder 9">
            <a:extLst>
              <a:ext uri="{FF2B5EF4-FFF2-40B4-BE49-F238E27FC236}">
                <a16:creationId xmlns:a16="http://schemas.microsoft.com/office/drawing/2014/main" id="{8E634FFE-9187-7A4E-9A7F-EED5DDC17B9E}"/>
              </a:ext>
            </a:extLst>
          </p:cNvPr>
          <p:cNvSpPr>
            <a:spLocks noGrp="1"/>
          </p:cNvSpPr>
          <p:nvPr>
            <p:ph type="body" sz="quarter" idx="15" hasCustomPrompt="1"/>
          </p:nvPr>
        </p:nvSpPr>
        <p:spPr>
          <a:xfrm>
            <a:off x="703715" y="5018147"/>
            <a:ext cx="2463800" cy="719137"/>
          </a:xfrm>
          <a:prstGeom prst="rect">
            <a:avLst/>
          </a:prstGeo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a:t>Insert - text</a:t>
            </a:r>
          </a:p>
        </p:txBody>
      </p:sp>
      <p:sp>
        <p:nvSpPr>
          <p:cNvPr id="17" name="Text Placeholder 9">
            <a:extLst>
              <a:ext uri="{FF2B5EF4-FFF2-40B4-BE49-F238E27FC236}">
                <a16:creationId xmlns:a16="http://schemas.microsoft.com/office/drawing/2014/main" id="{0B61622E-5ECF-3B42-A8DD-1A62A4A16332}"/>
              </a:ext>
            </a:extLst>
          </p:cNvPr>
          <p:cNvSpPr>
            <a:spLocks noGrp="1"/>
          </p:cNvSpPr>
          <p:nvPr>
            <p:ph type="body" sz="quarter" idx="16" hasCustomPrompt="1"/>
          </p:nvPr>
        </p:nvSpPr>
        <p:spPr>
          <a:xfrm>
            <a:off x="3471965" y="5018147"/>
            <a:ext cx="2463800" cy="719137"/>
          </a:xfrm>
          <a:prstGeom prst="rect">
            <a:avLst/>
          </a:prstGeo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a:t>Insert - text</a:t>
            </a:r>
          </a:p>
        </p:txBody>
      </p:sp>
      <p:sp>
        <p:nvSpPr>
          <p:cNvPr id="18" name="Text Placeholder 9">
            <a:extLst>
              <a:ext uri="{FF2B5EF4-FFF2-40B4-BE49-F238E27FC236}">
                <a16:creationId xmlns:a16="http://schemas.microsoft.com/office/drawing/2014/main" id="{6F0DE2BE-BD4A-D94F-B636-B0B092E940D1}"/>
              </a:ext>
            </a:extLst>
          </p:cNvPr>
          <p:cNvSpPr>
            <a:spLocks noGrp="1"/>
          </p:cNvSpPr>
          <p:nvPr>
            <p:ph type="body" sz="quarter" idx="17" hasCustomPrompt="1"/>
          </p:nvPr>
        </p:nvSpPr>
        <p:spPr>
          <a:xfrm>
            <a:off x="6261600" y="5018147"/>
            <a:ext cx="2463800" cy="719137"/>
          </a:xfrm>
          <a:prstGeom prst="rect">
            <a:avLst/>
          </a:prstGeo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a:t>Insert - text</a:t>
            </a:r>
          </a:p>
        </p:txBody>
      </p:sp>
      <p:sp>
        <p:nvSpPr>
          <p:cNvPr id="19" name="Text Placeholder 9">
            <a:extLst>
              <a:ext uri="{FF2B5EF4-FFF2-40B4-BE49-F238E27FC236}">
                <a16:creationId xmlns:a16="http://schemas.microsoft.com/office/drawing/2014/main" id="{AFAB5334-3B0A-044A-AF76-498C3B54BC41}"/>
              </a:ext>
            </a:extLst>
          </p:cNvPr>
          <p:cNvSpPr>
            <a:spLocks noGrp="1"/>
          </p:cNvSpPr>
          <p:nvPr>
            <p:ph type="body" sz="quarter" idx="18" hasCustomPrompt="1"/>
          </p:nvPr>
        </p:nvSpPr>
        <p:spPr>
          <a:xfrm>
            <a:off x="9046477" y="5018147"/>
            <a:ext cx="2463800" cy="719137"/>
          </a:xfrm>
          <a:prstGeom prst="rect">
            <a:avLst/>
          </a:prstGeo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a:t>Insert - text</a:t>
            </a:r>
          </a:p>
        </p:txBody>
      </p:sp>
      <p:pic>
        <p:nvPicPr>
          <p:cNvPr id="20" name="Picture 19" descr="A picture containing sign, sitting, black, white&#10;&#10;Description automatically generated">
            <a:extLst>
              <a:ext uri="{FF2B5EF4-FFF2-40B4-BE49-F238E27FC236}">
                <a16:creationId xmlns:a16="http://schemas.microsoft.com/office/drawing/2014/main" id="{065897A2-217E-7742-8C56-BFB6750DFA0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sp>
        <p:nvSpPr>
          <p:cNvPr id="21" name="Title 1">
            <a:extLst>
              <a:ext uri="{FF2B5EF4-FFF2-40B4-BE49-F238E27FC236}">
                <a16:creationId xmlns:a16="http://schemas.microsoft.com/office/drawing/2014/main" id="{B48A13F9-21FB-3E47-8E50-F8B5013D3BE7}"/>
              </a:ext>
            </a:extLst>
          </p:cNvPr>
          <p:cNvSpPr>
            <a:spLocks noGrp="1"/>
          </p:cNvSpPr>
          <p:nvPr>
            <p:ph type="title"/>
          </p:nvPr>
        </p:nvSpPr>
        <p:spPr>
          <a:xfrm>
            <a:off x="6333638" y="379138"/>
            <a:ext cx="4944533" cy="273845"/>
          </a:xfrm>
          <a:prstGeom prst="rect">
            <a:avLst/>
          </a:prstGeom>
        </p:spPr>
        <p:txBody>
          <a:bodyPr/>
          <a:lstStyle>
            <a:lvl1pPr algn="r">
              <a:defRPr sz="1000" b="1" i="0">
                <a:solidFill>
                  <a:srgbClr val="25233F"/>
                </a:solidFill>
                <a:latin typeface="Century Gothic" panose="020B0502020202020204" pitchFamily="34" charset="0"/>
              </a:defRPr>
            </a:lvl1pPr>
          </a:lstStyle>
          <a:p>
            <a:r>
              <a:rPr lang="en-US"/>
              <a:t>Click to edit Master title style</a:t>
            </a:r>
          </a:p>
        </p:txBody>
      </p:sp>
      <p:sp>
        <p:nvSpPr>
          <p:cNvPr id="22" name="Shape 20">
            <a:extLst>
              <a:ext uri="{FF2B5EF4-FFF2-40B4-BE49-F238E27FC236}">
                <a16:creationId xmlns:a16="http://schemas.microsoft.com/office/drawing/2014/main" id="{2FD00EA3-B16B-EE4C-A116-5E950A6B54ED}"/>
              </a:ext>
            </a:extLst>
          </p:cNvPr>
          <p:cNvSpPr/>
          <p:nvPr userDrawn="1"/>
        </p:nvSpPr>
        <p:spPr>
          <a:xfrm flipV="1">
            <a:off x="395287" y="886441"/>
            <a:ext cx="11401426" cy="0"/>
          </a:xfrm>
          <a:prstGeom prst="line">
            <a:avLst/>
          </a:prstGeom>
          <a:ln w="12700">
            <a:solidFill>
              <a:schemeClr val="bg2"/>
            </a:solidFill>
            <a:miter/>
          </a:ln>
        </p:spPr>
        <p:txBody>
          <a:bodyPr lIns="22860" rIns="22860"/>
          <a:lstStyle/>
          <a:p>
            <a:endParaRPr sz="451"/>
          </a:p>
        </p:txBody>
      </p:sp>
      <p:pic>
        <p:nvPicPr>
          <p:cNvPr id="23" name="Picture 22" descr="A close up of a sign&#10;&#10;Description automatically generated">
            <a:extLst>
              <a:ext uri="{FF2B5EF4-FFF2-40B4-BE49-F238E27FC236}">
                <a16:creationId xmlns:a16="http://schemas.microsoft.com/office/drawing/2014/main" id="{D59CECC6-58A8-A647-85CE-F38CC96BDC1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2682" y="361606"/>
            <a:ext cx="1103523" cy="380767"/>
          </a:xfrm>
          <a:prstGeom prst="rect">
            <a:avLst/>
          </a:prstGeom>
        </p:spPr>
      </p:pic>
      <p:sp>
        <p:nvSpPr>
          <p:cNvPr id="25" name="Text Placeholder 12">
            <a:extLst>
              <a:ext uri="{FF2B5EF4-FFF2-40B4-BE49-F238E27FC236}">
                <a16:creationId xmlns:a16="http://schemas.microsoft.com/office/drawing/2014/main" id="{80384471-5A21-FF46-8A6B-73EB04AC7E37}"/>
              </a:ext>
            </a:extLst>
          </p:cNvPr>
          <p:cNvSpPr>
            <a:spLocks noGrp="1"/>
          </p:cNvSpPr>
          <p:nvPr>
            <p:ph type="body" sz="quarter" idx="21" hasCustomPrompt="1"/>
          </p:nvPr>
        </p:nvSpPr>
        <p:spPr>
          <a:xfrm>
            <a:off x="551535" y="1692184"/>
            <a:ext cx="11089603" cy="641720"/>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2000" b="0" i="0">
                <a:solidFill>
                  <a:schemeClr val="bg1"/>
                </a:solidFill>
                <a:latin typeface="Century Gothic" panose="020B0502020202020204" pitchFamily="34" charset="0"/>
              </a:defRPr>
            </a:lvl1pPr>
          </a:lstStyle>
          <a:p>
            <a:pPr lvl="0"/>
            <a:r>
              <a:rPr lang="en-US"/>
              <a:t>Insert - subheading</a:t>
            </a:r>
          </a:p>
        </p:txBody>
      </p:sp>
      <p:sp>
        <p:nvSpPr>
          <p:cNvPr id="26" name="Picture Placeholder 4">
            <a:extLst>
              <a:ext uri="{FF2B5EF4-FFF2-40B4-BE49-F238E27FC236}">
                <a16:creationId xmlns:a16="http://schemas.microsoft.com/office/drawing/2014/main" id="{0B8C7FBB-0018-2B4D-91E8-33E25569EF67}"/>
              </a:ext>
            </a:extLst>
          </p:cNvPr>
          <p:cNvSpPr>
            <a:spLocks noGrp="1"/>
          </p:cNvSpPr>
          <p:nvPr>
            <p:ph type="pic" sz="quarter" idx="22" hasCustomPrompt="1"/>
          </p:nvPr>
        </p:nvSpPr>
        <p:spPr>
          <a:xfrm>
            <a:off x="1699697" y="301625"/>
            <a:ext cx="1103312" cy="503238"/>
          </a:xfrm>
          <a:prstGeom prst="rect">
            <a:avLst/>
          </a:prstGeom>
          <a:pattFill prst="pct90">
            <a:fgClr>
              <a:schemeClr val="accent3">
                <a:lumMod val="40000"/>
                <a:lumOff val="60000"/>
              </a:schemeClr>
            </a:fgClr>
            <a:bgClr>
              <a:schemeClr val="bg1"/>
            </a:bgClr>
          </a:pattFill>
        </p:spPr>
        <p:txBody>
          <a:bodyPr/>
          <a:lstStyle>
            <a:lvl1pPr marL="0" indent="0">
              <a:lnSpc>
                <a:spcPct val="100000"/>
              </a:lnSpc>
              <a:spcBef>
                <a:spcPts val="0"/>
              </a:spcBef>
              <a:buNone/>
              <a:defRPr sz="1400"/>
            </a:lvl1pPr>
          </a:lstStyle>
          <a:p>
            <a:r>
              <a:rPr lang="en-US"/>
              <a:t>Partner</a:t>
            </a:r>
          </a:p>
          <a:p>
            <a:r>
              <a:rPr lang="en-US"/>
              <a:t>logo</a:t>
            </a:r>
          </a:p>
        </p:txBody>
      </p:sp>
      <p:sp>
        <p:nvSpPr>
          <p:cNvPr id="27" name="Text Placeholder 12">
            <a:extLst>
              <a:ext uri="{FF2B5EF4-FFF2-40B4-BE49-F238E27FC236}">
                <a16:creationId xmlns:a16="http://schemas.microsoft.com/office/drawing/2014/main" id="{15ED374E-56F2-254F-B7D5-BDB384DCCCBF}"/>
              </a:ext>
            </a:extLst>
          </p:cNvPr>
          <p:cNvSpPr>
            <a:spLocks noGrp="1"/>
          </p:cNvSpPr>
          <p:nvPr>
            <p:ph type="body" sz="quarter" idx="23" hasCustomPrompt="1"/>
          </p:nvPr>
        </p:nvSpPr>
        <p:spPr>
          <a:xfrm>
            <a:off x="550863" y="1019669"/>
            <a:ext cx="11090275" cy="53766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3200" b="1" i="0">
                <a:solidFill>
                  <a:schemeClr val="bg1"/>
                </a:solidFill>
                <a:latin typeface="Century Gothic" panose="020B0502020202020204" pitchFamily="34" charset="0"/>
              </a:defRPr>
            </a:lvl1pPr>
          </a:lstStyle>
          <a:p>
            <a:pPr lvl="0"/>
            <a:r>
              <a:rPr lang="en-US"/>
              <a:t>Insert – unit title</a:t>
            </a:r>
          </a:p>
        </p:txBody>
      </p:sp>
    </p:spTree>
    <p:extLst>
      <p:ext uri="{BB962C8B-B14F-4D97-AF65-F5344CB8AC3E}">
        <p14:creationId xmlns:p14="http://schemas.microsoft.com/office/powerpoint/2010/main" val="426726740"/>
      </p:ext>
    </p:extLst>
  </p:cSld>
  <p:clrMapOvr>
    <a:masterClrMapping/>
  </p:clrMapOvr>
  <p:transition spd="med"/>
  <p:extLst>
    <p:ext uri="{DCECCB84-F9BA-43D5-87BE-67443E8EF086}">
      <p15:sldGuideLst xmlns:p15="http://schemas.microsoft.com/office/powerpoint/2012/main">
        <p15:guide id="1" orient="horz" pos="981" userDrawn="1">
          <p15:clr>
            <a:srgbClr val="FBAE40"/>
          </p15:clr>
        </p15:guide>
        <p15:guide id="2" orient="horz" pos="1071"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 x Options">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3BDD3089-4196-544E-A510-43C7AD6443D2}"/>
              </a:ext>
            </a:extLst>
          </p:cNvPr>
          <p:cNvSpPr/>
          <p:nvPr userDrawn="1"/>
        </p:nvSpPr>
        <p:spPr>
          <a:xfrm>
            <a:off x="-1189194" y="-1182652"/>
            <a:ext cx="7824675" cy="7824675"/>
          </a:xfrm>
          <a:prstGeom prst="ellipse">
            <a:avLst/>
          </a:prstGeom>
          <a:solidFill>
            <a:schemeClr val="accent1">
              <a:alpha val="2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464646"/>
              </a:solidFill>
              <a:effectLst/>
              <a:uFillTx/>
              <a:latin typeface="+mj-lt"/>
              <a:ea typeface="+mj-ea"/>
              <a:cs typeface="+mj-cs"/>
              <a:sym typeface="Calibri"/>
            </a:endParaRPr>
          </a:p>
        </p:txBody>
      </p:sp>
      <p:sp>
        <p:nvSpPr>
          <p:cNvPr id="4" name="Oval 3">
            <a:extLst>
              <a:ext uri="{FF2B5EF4-FFF2-40B4-BE49-F238E27FC236}">
                <a16:creationId xmlns:a16="http://schemas.microsoft.com/office/drawing/2014/main" id="{3D3F848E-A055-2E45-83D6-7E36D30B8B17}"/>
              </a:ext>
            </a:extLst>
          </p:cNvPr>
          <p:cNvSpPr/>
          <p:nvPr userDrawn="1"/>
        </p:nvSpPr>
        <p:spPr>
          <a:xfrm>
            <a:off x="4555954" y="2729685"/>
            <a:ext cx="3080093" cy="3080093"/>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5" name="Oval 4">
            <a:extLst>
              <a:ext uri="{FF2B5EF4-FFF2-40B4-BE49-F238E27FC236}">
                <a16:creationId xmlns:a16="http://schemas.microsoft.com/office/drawing/2014/main" id="{CDFB5F2C-8268-B542-9B39-5C1DB93BFB55}"/>
              </a:ext>
            </a:extLst>
          </p:cNvPr>
          <p:cNvSpPr/>
          <p:nvPr userDrawn="1"/>
        </p:nvSpPr>
        <p:spPr>
          <a:xfrm>
            <a:off x="8400601" y="2729685"/>
            <a:ext cx="3080093" cy="3080093"/>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6" name="Oval 5">
            <a:extLst>
              <a:ext uri="{FF2B5EF4-FFF2-40B4-BE49-F238E27FC236}">
                <a16:creationId xmlns:a16="http://schemas.microsoft.com/office/drawing/2014/main" id="{A66A3279-DCC5-E14E-9FA5-FD820047FF20}"/>
              </a:ext>
            </a:extLst>
          </p:cNvPr>
          <p:cNvSpPr/>
          <p:nvPr userDrawn="1"/>
        </p:nvSpPr>
        <p:spPr>
          <a:xfrm>
            <a:off x="711306" y="2729685"/>
            <a:ext cx="3080093" cy="3080093"/>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pic>
        <p:nvPicPr>
          <p:cNvPr id="7" name="Picture 6" descr="A picture containing sign, sitting, black, white&#10;&#10;Description automatically generated">
            <a:extLst>
              <a:ext uri="{FF2B5EF4-FFF2-40B4-BE49-F238E27FC236}">
                <a16:creationId xmlns:a16="http://schemas.microsoft.com/office/drawing/2014/main" id="{B0788719-1A0F-E544-A28F-E4D90A16F33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sp>
        <p:nvSpPr>
          <p:cNvPr id="9" name="Shape 20">
            <a:extLst>
              <a:ext uri="{FF2B5EF4-FFF2-40B4-BE49-F238E27FC236}">
                <a16:creationId xmlns:a16="http://schemas.microsoft.com/office/drawing/2014/main" id="{38F866B2-8048-3944-B3FB-73EBF9DA07BA}"/>
              </a:ext>
            </a:extLst>
          </p:cNvPr>
          <p:cNvSpPr/>
          <p:nvPr userDrawn="1"/>
        </p:nvSpPr>
        <p:spPr>
          <a:xfrm flipV="1">
            <a:off x="395287" y="886441"/>
            <a:ext cx="11401426" cy="0"/>
          </a:xfrm>
          <a:prstGeom prst="line">
            <a:avLst/>
          </a:prstGeom>
          <a:ln w="12700">
            <a:solidFill>
              <a:schemeClr val="bg2"/>
            </a:solidFill>
            <a:miter/>
          </a:ln>
        </p:spPr>
        <p:txBody>
          <a:bodyPr lIns="22860" rIns="22860"/>
          <a:lstStyle/>
          <a:p>
            <a:endParaRPr sz="451"/>
          </a:p>
        </p:txBody>
      </p:sp>
      <p:pic>
        <p:nvPicPr>
          <p:cNvPr id="10" name="Picture 9" descr="A close up of a sign&#10;&#10;Description automatically generated">
            <a:extLst>
              <a:ext uri="{FF2B5EF4-FFF2-40B4-BE49-F238E27FC236}">
                <a16:creationId xmlns:a16="http://schemas.microsoft.com/office/drawing/2014/main" id="{DEAAE1A0-4282-F44F-A429-45AC26BDF1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2682" y="361606"/>
            <a:ext cx="1103523" cy="380767"/>
          </a:xfrm>
          <a:prstGeom prst="rect">
            <a:avLst/>
          </a:prstGeom>
        </p:spPr>
      </p:pic>
      <p:sp>
        <p:nvSpPr>
          <p:cNvPr id="11" name="Text Placeholder 9">
            <a:extLst>
              <a:ext uri="{FF2B5EF4-FFF2-40B4-BE49-F238E27FC236}">
                <a16:creationId xmlns:a16="http://schemas.microsoft.com/office/drawing/2014/main" id="{D9D915A5-6998-1049-80C5-BC8764781594}"/>
              </a:ext>
            </a:extLst>
          </p:cNvPr>
          <p:cNvSpPr>
            <a:spLocks noGrp="1"/>
          </p:cNvSpPr>
          <p:nvPr>
            <p:ph type="body" sz="quarter" idx="11" hasCustomPrompt="1"/>
          </p:nvPr>
        </p:nvSpPr>
        <p:spPr>
          <a:xfrm>
            <a:off x="994386" y="3564717"/>
            <a:ext cx="2513932" cy="1295568"/>
          </a:xfrm>
          <a:prstGeom prst="rect">
            <a:avLst/>
          </a:prstGeo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a:t>Insert - text</a:t>
            </a:r>
          </a:p>
        </p:txBody>
      </p:sp>
      <p:sp>
        <p:nvSpPr>
          <p:cNvPr id="12" name="Text Placeholder 9">
            <a:extLst>
              <a:ext uri="{FF2B5EF4-FFF2-40B4-BE49-F238E27FC236}">
                <a16:creationId xmlns:a16="http://schemas.microsoft.com/office/drawing/2014/main" id="{ADBD7D42-0722-574D-A394-26050A15D4E3}"/>
              </a:ext>
            </a:extLst>
          </p:cNvPr>
          <p:cNvSpPr>
            <a:spLocks noGrp="1"/>
          </p:cNvSpPr>
          <p:nvPr>
            <p:ph type="body" sz="quarter" idx="12" hasCustomPrompt="1"/>
          </p:nvPr>
        </p:nvSpPr>
        <p:spPr>
          <a:xfrm>
            <a:off x="8683681" y="3564717"/>
            <a:ext cx="2513932" cy="1295568"/>
          </a:xfrm>
          <a:prstGeom prst="rect">
            <a:avLst/>
          </a:prstGeo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a:t>Insert - text</a:t>
            </a:r>
          </a:p>
        </p:txBody>
      </p:sp>
      <p:sp>
        <p:nvSpPr>
          <p:cNvPr id="13" name="Text Placeholder 9">
            <a:extLst>
              <a:ext uri="{FF2B5EF4-FFF2-40B4-BE49-F238E27FC236}">
                <a16:creationId xmlns:a16="http://schemas.microsoft.com/office/drawing/2014/main" id="{FB4C0485-95D5-574B-9E49-82713FFBC4E0}"/>
              </a:ext>
            </a:extLst>
          </p:cNvPr>
          <p:cNvSpPr>
            <a:spLocks noGrp="1"/>
          </p:cNvSpPr>
          <p:nvPr>
            <p:ph type="body" sz="quarter" idx="13" hasCustomPrompt="1"/>
          </p:nvPr>
        </p:nvSpPr>
        <p:spPr>
          <a:xfrm>
            <a:off x="4839034" y="3564717"/>
            <a:ext cx="2513932" cy="1295568"/>
          </a:xfrm>
          <a:prstGeom prst="rect">
            <a:avLst/>
          </a:prstGeo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a:t>Insert - text</a:t>
            </a:r>
          </a:p>
        </p:txBody>
      </p:sp>
      <p:sp>
        <p:nvSpPr>
          <p:cNvPr id="16" name="Picture Placeholder 4">
            <a:extLst>
              <a:ext uri="{FF2B5EF4-FFF2-40B4-BE49-F238E27FC236}">
                <a16:creationId xmlns:a16="http://schemas.microsoft.com/office/drawing/2014/main" id="{66DB24C4-ECB9-0A4A-B7F8-F5D4C6CBBD99}"/>
              </a:ext>
            </a:extLst>
          </p:cNvPr>
          <p:cNvSpPr>
            <a:spLocks noGrp="1"/>
          </p:cNvSpPr>
          <p:nvPr>
            <p:ph type="pic" sz="quarter" idx="22" hasCustomPrompt="1"/>
          </p:nvPr>
        </p:nvSpPr>
        <p:spPr>
          <a:xfrm>
            <a:off x="1699697" y="301625"/>
            <a:ext cx="1103312" cy="503238"/>
          </a:xfrm>
          <a:prstGeom prst="rect">
            <a:avLst/>
          </a:prstGeom>
          <a:pattFill prst="pct90">
            <a:fgClr>
              <a:schemeClr val="accent3">
                <a:lumMod val="40000"/>
                <a:lumOff val="60000"/>
              </a:schemeClr>
            </a:fgClr>
            <a:bgClr>
              <a:schemeClr val="bg1"/>
            </a:bgClr>
          </a:pattFill>
        </p:spPr>
        <p:txBody>
          <a:bodyPr/>
          <a:lstStyle>
            <a:lvl1pPr marL="0" indent="0">
              <a:lnSpc>
                <a:spcPct val="100000"/>
              </a:lnSpc>
              <a:spcBef>
                <a:spcPts val="0"/>
              </a:spcBef>
              <a:buNone/>
              <a:defRPr sz="1400"/>
            </a:lvl1pPr>
          </a:lstStyle>
          <a:p>
            <a:r>
              <a:rPr lang="en-US"/>
              <a:t>Partner</a:t>
            </a:r>
          </a:p>
          <a:p>
            <a:r>
              <a:rPr lang="en-US"/>
              <a:t>logo</a:t>
            </a:r>
          </a:p>
        </p:txBody>
      </p:sp>
      <p:sp>
        <p:nvSpPr>
          <p:cNvPr id="19" name="Text Placeholder 12">
            <a:extLst>
              <a:ext uri="{FF2B5EF4-FFF2-40B4-BE49-F238E27FC236}">
                <a16:creationId xmlns:a16="http://schemas.microsoft.com/office/drawing/2014/main" id="{D70A8FAC-CB70-E440-B646-46D3E7461E57}"/>
              </a:ext>
            </a:extLst>
          </p:cNvPr>
          <p:cNvSpPr>
            <a:spLocks noGrp="1"/>
          </p:cNvSpPr>
          <p:nvPr>
            <p:ph type="body" sz="quarter" idx="24" hasCustomPrompt="1"/>
          </p:nvPr>
        </p:nvSpPr>
        <p:spPr>
          <a:xfrm>
            <a:off x="551535" y="1692184"/>
            <a:ext cx="11089603" cy="641720"/>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2000" b="0" i="0">
                <a:solidFill>
                  <a:schemeClr val="bg1"/>
                </a:solidFill>
                <a:latin typeface="Century Gothic" panose="020B0502020202020204" pitchFamily="34" charset="0"/>
              </a:defRPr>
            </a:lvl1pPr>
          </a:lstStyle>
          <a:p>
            <a:pPr lvl="0"/>
            <a:r>
              <a:rPr lang="en-US"/>
              <a:t>Insert - subheading</a:t>
            </a:r>
          </a:p>
        </p:txBody>
      </p:sp>
      <p:sp>
        <p:nvSpPr>
          <p:cNvPr id="20" name="Text Placeholder 12">
            <a:extLst>
              <a:ext uri="{FF2B5EF4-FFF2-40B4-BE49-F238E27FC236}">
                <a16:creationId xmlns:a16="http://schemas.microsoft.com/office/drawing/2014/main" id="{1746B30F-E564-914F-9422-422244A2D175}"/>
              </a:ext>
            </a:extLst>
          </p:cNvPr>
          <p:cNvSpPr>
            <a:spLocks noGrp="1"/>
          </p:cNvSpPr>
          <p:nvPr>
            <p:ph type="body" sz="quarter" idx="25" hasCustomPrompt="1"/>
          </p:nvPr>
        </p:nvSpPr>
        <p:spPr>
          <a:xfrm>
            <a:off x="550863" y="1019669"/>
            <a:ext cx="11090275" cy="53766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3200" b="1" i="0">
                <a:solidFill>
                  <a:schemeClr val="bg1"/>
                </a:solidFill>
                <a:latin typeface="Century Gothic" panose="020B0502020202020204" pitchFamily="34" charset="0"/>
              </a:defRPr>
            </a:lvl1pPr>
          </a:lstStyle>
          <a:p>
            <a:pPr lvl="0"/>
            <a:r>
              <a:rPr lang="en-US"/>
              <a:t>Insert – unit title</a:t>
            </a:r>
          </a:p>
        </p:txBody>
      </p:sp>
      <p:sp>
        <p:nvSpPr>
          <p:cNvPr id="21" name="Title 1">
            <a:extLst>
              <a:ext uri="{FF2B5EF4-FFF2-40B4-BE49-F238E27FC236}">
                <a16:creationId xmlns:a16="http://schemas.microsoft.com/office/drawing/2014/main" id="{5DECCCB8-898A-7141-972F-09606890C5FF}"/>
              </a:ext>
            </a:extLst>
          </p:cNvPr>
          <p:cNvSpPr>
            <a:spLocks noGrp="1"/>
          </p:cNvSpPr>
          <p:nvPr>
            <p:ph type="title"/>
          </p:nvPr>
        </p:nvSpPr>
        <p:spPr>
          <a:xfrm>
            <a:off x="6333638" y="379138"/>
            <a:ext cx="4944533" cy="273845"/>
          </a:xfrm>
          <a:prstGeom prst="rect">
            <a:avLst/>
          </a:prstGeom>
        </p:spPr>
        <p:txBody>
          <a:bodyPr/>
          <a:lstStyle>
            <a:lvl1pPr algn="r">
              <a:defRPr sz="1000" b="1" i="0">
                <a:solidFill>
                  <a:srgbClr val="25233F"/>
                </a:solidFill>
                <a:latin typeface="Century Gothic" panose="020B0502020202020204" pitchFamily="34" charset="0"/>
              </a:defRPr>
            </a:lvl1pPr>
          </a:lstStyle>
          <a:p>
            <a:r>
              <a:rPr lang="en-US"/>
              <a:t>Click to edit Master title style</a:t>
            </a:r>
          </a:p>
        </p:txBody>
      </p:sp>
    </p:spTree>
    <p:extLst>
      <p:ext uri="{BB962C8B-B14F-4D97-AF65-F5344CB8AC3E}">
        <p14:creationId xmlns:p14="http://schemas.microsoft.com/office/powerpoint/2010/main" val="100279042"/>
      </p:ext>
    </p:extLst>
  </p:cSld>
  <p:clrMapOvr>
    <a:masterClrMapping/>
  </p:clrMapOvr>
  <p:transition spd="med"/>
  <p:extLst>
    <p:ext uri="{DCECCB84-F9BA-43D5-87BE-67443E8EF086}">
      <p15:sldGuideLst xmlns:p15="http://schemas.microsoft.com/office/powerpoint/2012/main">
        <p15:guide id="1" orient="horz" pos="981" userDrawn="1">
          <p15:clr>
            <a:srgbClr val="FBAE40"/>
          </p15:clr>
        </p15:guide>
        <p15:guide id="2" orient="horz" pos="1071"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8 x Images">
    <p:spTree>
      <p:nvGrpSpPr>
        <p:cNvPr id="1" name=""/>
        <p:cNvGrpSpPr/>
        <p:nvPr/>
      </p:nvGrpSpPr>
      <p:grpSpPr>
        <a:xfrm>
          <a:off x="0" y="0"/>
          <a:ext cx="0" cy="0"/>
          <a:chOff x="0" y="0"/>
          <a:chExt cx="0" cy="0"/>
        </a:xfrm>
      </p:grpSpPr>
      <p:sp>
        <p:nvSpPr>
          <p:cNvPr id="27" name="Oval 26">
            <a:extLst>
              <a:ext uri="{FF2B5EF4-FFF2-40B4-BE49-F238E27FC236}">
                <a16:creationId xmlns:a16="http://schemas.microsoft.com/office/drawing/2014/main" id="{5C2D37CE-9932-A647-98C6-414193258ACA}"/>
              </a:ext>
            </a:extLst>
          </p:cNvPr>
          <p:cNvSpPr/>
          <p:nvPr userDrawn="1"/>
        </p:nvSpPr>
        <p:spPr>
          <a:xfrm>
            <a:off x="-1189194" y="-1182652"/>
            <a:ext cx="7824675" cy="7824675"/>
          </a:xfrm>
          <a:prstGeom prst="ellipse">
            <a:avLst/>
          </a:prstGeom>
          <a:solidFill>
            <a:schemeClr val="accent1">
              <a:alpha val="2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464646"/>
              </a:solidFill>
              <a:effectLst/>
              <a:uFillTx/>
              <a:latin typeface="+mj-lt"/>
              <a:ea typeface="+mj-ea"/>
              <a:cs typeface="+mj-cs"/>
              <a:sym typeface="Calibri"/>
            </a:endParaRPr>
          </a:p>
        </p:txBody>
      </p:sp>
      <p:sp>
        <p:nvSpPr>
          <p:cNvPr id="28" name="Picture Placeholder 2">
            <a:extLst>
              <a:ext uri="{FF2B5EF4-FFF2-40B4-BE49-F238E27FC236}">
                <a16:creationId xmlns:a16="http://schemas.microsoft.com/office/drawing/2014/main" id="{5A04D2E0-5410-9D43-B3F4-5F0A17A27096}"/>
              </a:ext>
            </a:extLst>
          </p:cNvPr>
          <p:cNvSpPr>
            <a:spLocks noGrp="1"/>
          </p:cNvSpPr>
          <p:nvPr>
            <p:ph type="pic" sz="quarter" idx="23"/>
          </p:nvPr>
        </p:nvSpPr>
        <p:spPr>
          <a:xfrm>
            <a:off x="938379" y="2228252"/>
            <a:ext cx="2009167" cy="1996745"/>
          </a:xfrm>
          <a:prstGeom prst="ellipse">
            <a:avLst/>
          </a:prstGeom>
          <a:pattFill prst="pct40">
            <a:fgClr>
              <a:schemeClr val="accent3"/>
            </a:fgClr>
            <a:bgClr>
              <a:schemeClr val="bg1"/>
            </a:bgClr>
          </a:pattFill>
        </p:spPr>
        <p:txBody>
          <a:bodyPr/>
          <a:lstStyle/>
          <a:p>
            <a:endParaRPr lang="en-US"/>
          </a:p>
        </p:txBody>
      </p:sp>
      <p:sp>
        <p:nvSpPr>
          <p:cNvPr id="29" name="Picture Placeholder 2">
            <a:extLst>
              <a:ext uri="{FF2B5EF4-FFF2-40B4-BE49-F238E27FC236}">
                <a16:creationId xmlns:a16="http://schemas.microsoft.com/office/drawing/2014/main" id="{F7FB6AEE-8BC8-9341-BA9D-FDD16DC76179}"/>
              </a:ext>
            </a:extLst>
          </p:cNvPr>
          <p:cNvSpPr>
            <a:spLocks noGrp="1"/>
          </p:cNvSpPr>
          <p:nvPr>
            <p:ph type="pic" sz="quarter" idx="24"/>
          </p:nvPr>
        </p:nvSpPr>
        <p:spPr>
          <a:xfrm>
            <a:off x="9248496" y="4379342"/>
            <a:ext cx="2009167" cy="1996745"/>
          </a:xfrm>
          <a:prstGeom prst="ellipse">
            <a:avLst/>
          </a:prstGeom>
          <a:pattFill prst="pct40">
            <a:fgClr>
              <a:schemeClr val="accent3"/>
            </a:fgClr>
            <a:bgClr>
              <a:schemeClr val="bg1"/>
            </a:bgClr>
          </a:pattFill>
        </p:spPr>
        <p:txBody>
          <a:bodyPr/>
          <a:lstStyle/>
          <a:p>
            <a:endParaRPr lang="en-US"/>
          </a:p>
        </p:txBody>
      </p:sp>
      <p:sp>
        <p:nvSpPr>
          <p:cNvPr id="30" name="Picture Placeholder 2">
            <a:extLst>
              <a:ext uri="{FF2B5EF4-FFF2-40B4-BE49-F238E27FC236}">
                <a16:creationId xmlns:a16="http://schemas.microsoft.com/office/drawing/2014/main" id="{3493A647-C7A8-F14E-AF69-97619F24F75D}"/>
              </a:ext>
            </a:extLst>
          </p:cNvPr>
          <p:cNvSpPr>
            <a:spLocks noGrp="1"/>
          </p:cNvSpPr>
          <p:nvPr>
            <p:ph type="pic" sz="quarter" idx="25"/>
          </p:nvPr>
        </p:nvSpPr>
        <p:spPr>
          <a:xfrm>
            <a:off x="9248496" y="2228252"/>
            <a:ext cx="2009167" cy="1996745"/>
          </a:xfrm>
          <a:prstGeom prst="ellipse">
            <a:avLst/>
          </a:prstGeom>
          <a:pattFill prst="pct40">
            <a:fgClr>
              <a:schemeClr val="accent3"/>
            </a:fgClr>
            <a:bgClr>
              <a:schemeClr val="bg1"/>
            </a:bgClr>
          </a:pattFill>
        </p:spPr>
        <p:txBody>
          <a:bodyPr/>
          <a:lstStyle/>
          <a:p>
            <a:endParaRPr lang="en-US"/>
          </a:p>
        </p:txBody>
      </p:sp>
      <p:sp>
        <p:nvSpPr>
          <p:cNvPr id="31" name="Picture Placeholder 2">
            <a:extLst>
              <a:ext uri="{FF2B5EF4-FFF2-40B4-BE49-F238E27FC236}">
                <a16:creationId xmlns:a16="http://schemas.microsoft.com/office/drawing/2014/main" id="{3FBD6E71-A120-B942-B4E5-8C117EEB92BB}"/>
              </a:ext>
            </a:extLst>
          </p:cNvPr>
          <p:cNvSpPr>
            <a:spLocks noGrp="1"/>
          </p:cNvSpPr>
          <p:nvPr>
            <p:ph type="pic" sz="quarter" idx="26"/>
          </p:nvPr>
        </p:nvSpPr>
        <p:spPr>
          <a:xfrm>
            <a:off x="924443" y="4379342"/>
            <a:ext cx="2009167" cy="1996745"/>
          </a:xfrm>
          <a:prstGeom prst="ellipse">
            <a:avLst/>
          </a:prstGeom>
          <a:pattFill prst="pct40">
            <a:fgClr>
              <a:schemeClr val="accent3"/>
            </a:fgClr>
            <a:bgClr>
              <a:schemeClr val="bg1"/>
            </a:bgClr>
          </a:pattFill>
        </p:spPr>
        <p:txBody>
          <a:bodyPr/>
          <a:lstStyle/>
          <a:p>
            <a:endParaRPr lang="en-US"/>
          </a:p>
        </p:txBody>
      </p:sp>
      <p:pic>
        <p:nvPicPr>
          <p:cNvPr id="32" name="Picture 31" descr="A picture containing sign, sitting, black, white&#10;&#10;Description automatically generated">
            <a:extLst>
              <a:ext uri="{FF2B5EF4-FFF2-40B4-BE49-F238E27FC236}">
                <a16:creationId xmlns:a16="http://schemas.microsoft.com/office/drawing/2014/main" id="{EE547B3C-2ABF-7840-B9AD-D1AC5BE22C0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sp>
        <p:nvSpPr>
          <p:cNvPr id="33" name="Title 1">
            <a:extLst>
              <a:ext uri="{FF2B5EF4-FFF2-40B4-BE49-F238E27FC236}">
                <a16:creationId xmlns:a16="http://schemas.microsoft.com/office/drawing/2014/main" id="{511B9BF5-1D50-314D-A8A1-F34AC8D085D6}"/>
              </a:ext>
            </a:extLst>
          </p:cNvPr>
          <p:cNvSpPr>
            <a:spLocks noGrp="1"/>
          </p:cNvSpPr>
          <p:nvPr>
            <p:ph type="title"/>
          </p:nvPr>
        </p:nvSpPr>
        <p:spPr>
          <a:xfrm>
            <a:off x="6333638" y="379138"/>
            <a:ext cx="4944533" cy="273845"/>
          </a:xfrm>
          <a:prstGeom prst="rect">
            <a:avLst/>
          </a:prstGeom>
        </p:spPr>
        <p:txBody>
          <a:bodyPr/>
          <a:lstStyle>
            <a:lvl1pPr algn="r">
              <a:defRPr sz="1000" b="1" i="0">
                <a:solidFill>
                  <a:srgbClr val="25233F"/>
                </a:solidFill>
                <a:latin typeface="Century Gothic" panose="020B0502020202020204" pitchFamily="34" charset="0"/>
              </a:defRPr>
            </a:lvl1pPr>
          </a:lstStyle>
          <a:p>
            <a:r>
              <a:rPr lang="en-US"/>
              <a:t>Click to edit Master title style</a:t>
            </a:r>
          </a:p>
        </p:txBody>
      </p:sp>
      <p:sp>
        <p:nvSpPr>
          <p:cNvPr id="34" name="Shape 20">
            <a:extLst>
              <a:ext uri="{FF2B5EF4-FFF2-40B4-BE49-F238E27FC236}">
                <a16:creationId xmlns:a16="http://schemas.microsoft.com/office/drawing/2014/main" id="{E9696505-5D70-B64B-AF00-ABD6B6161B10}"/>
              </a:ext>
            </a:extLst>
          </p:cNvPr>
          <p:cNvSpPr/>
          <p:nvPr userDrawn="1"/>
        </p:nvSpPr>
        <p:spPr>
          <a:xfrm flipV="1">
            <a:off x="395287" y="886441"/>
            <a:ext cx="11401426" cy="0"/>
          </a:xfrm>
          <a:prstGeom prst="line">
            <a:avLst/>
          </a:prstGeom>
          <a:ln w="12700">
            <a:solidFill>
              <a:schemeClr val="bg2"/>
            </a:solidFill>
            <a:miter/>
          </a:ln>
        </p:spPr>
        <p:txBody>
          <a:bodyPr lIns="22860" rIns="22860"/>
          <a:lstStyle/>
          <a:p>
            <a:endParaRPr sz="451"/>
          </a:p>
        </p:txBody>
      </p:sp>
      <p:pic>
        <p:nvPicPr>
          <p:cNvPr id="35" name="Picture 34" descr="A close up of a sign&#10;&#10;Description automatically generated">
            <a:extLst>
              <a:ext uri="{FF2B5EF4-FFF2-40B4-BE49-F238E27FC236}">
                <a16:creationId xmlns:a16="http://schemas.microsoft.com/office/drawing/2014/main" id="{B5350B1F-BB35-A042-BD16-AD3324B93FB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2682" y="361606"/>
            <a:ext cx="1103523" cy="380767"/>
          </a:xfrm>
          <a:prstGeom prst="rect">
            <a:avLst/>
          </a:prstGeom>
        </p:spPr>
      </p:pic>
      <p:sp>
        <p:nvSpPr>
          <p:cNvPr id="38" name="Picture Placeholder 4">
            <a:extLst>
              <a:ext uri="{FF2B5EF4-FFF2-40B4-BE49-F238E27FC236}">
                <a16:creationId xmlns:a16="http://schemas.microsoft.com/office/drawing/2014/main" id="{4544891F-D7C5-C942-81EE-1C8C47759A98}"/>
              </a:ext>
            </a:extLst>
          </p:cNvPr>
          <p:cNvSpPr>
            <a:spLocks noGrp="1"/>
          </p:cNvSpPr>
          <p:nvPr>
            <p:ph type="pic" sz="quarter" idx="22" hasCustomPrompt="1"/>
          </p:nvPr>
        </p:nvSpPr>
        <p:spPr>
          <a:xfrm>
            <a:off x="1699697" y="301625"/>
            <a:ext cx="1103312" cy="503238"/>
          </a:xfrm>
          <a:prstGeom prst="rect">
            <a:avLst/>
          </a:prstGeom>
          <a:pattFill prst="pct90">
            <a:fgClr>
              <a:schemeClr val="accent3">
                <a:lumMod val="40000"/>
                <a:lumOff val="60000"/>
              </a:schemeClr>
            </a:fgClr>
            <a:bgClr>
              <a:schemeClr val="bg1"/>
            </a:bgClr>
          </a:pattFill>
        </p:spPr>
        <p:txBody>
          <a:bodyPr/>
          <a:lstStyle>
            <a:lvl1pPr marL="0" indent="0">
              <a:lnSpc>
                <a:spcPct val="100000"/>
              </a:lnSpc>
              <a:spcBef>
                <a:spcPts val="0"/>
              </a:spcBef>
              <a:buNone/>
              <a:defRPr sz="1400"/>
            </a:lvl1pPr>
          </a:lstStyle>
          <a:p>
            <a:r>
              <a:rPr lang="en-US"/>
              <a:t>Partner</a:t>
            </a:r>
          </a:p>
          <a:p>
            <a:r>
              <a:rPr lang="en-US"/>
              <a:t>logo</a:t>
            </a:r>
          </a:p>
        </p:txBody>
      </p:sp>
      <p:sp>
        <p:nvSpPr>
          <p:cNvPr id="39" name="Picture Placeholder 2">
            <a:extLst>
              <a:ext uri="{FF2B5EF4-FFF2-40B4-BE49-F238E27FC236}">
                <a16:creationId xmlns:a16="http://schemas.microsoft.com/office/drawing/2014/main" id="{18788F99-DCDD-C742-8FE1-CF8AAEF220EF}"/>
              </a:ext>
            </a:extLst>
          </p:cNvPr>
          <p:cNvSpPr>
            <a:spLocks noGrp="1"/>
          </p:cNvSpPr>
          <p:nvPr>
            <p:ph type="pic" sz="quarter" idx="27"/>
          </p:nvPr>
        </p:nvSpPr>
        <p:spPr>
          <a:xfrm>
            <a:off x="3699127" y="4379342"/>
            <a:ext cx="2009167" cy="1996745"/>
          </a:xfrm>
          <a:prstGeom prst="ellipse">
            <a:avLst/>
          </a:prstGeom>
          <a:pattFill prst="pct40">
            <a:fgClr>
              <a:schemeClr val="accent3"/>
            </a:fgClr>
            <a:bgClr>
              <a:schemeClr val="bg1"/>
            </a:bgClr>
          </a:pattFill>
        </p:spPr>
        <p:txBody>
          <a:bodyPr/>
          <a:lstStyle/>
          <a:p>
            <a:endParaRPr lang="en-US"/>
          </a:p>
        </p:txBody>
      </p:sp>
      <p:sp>
        <p:nvSpPr>
          <p:cNvPr id="40" name="Picture Placeholder 2">
            <a:extLst>
              <a:ext uri="{FF2B5EF4-FFF2-40B4-BE49-F238E27FC236}">
                <a16:creationId xmlns:a16="http://schemas.microsoft.com/office/drawing/2014/main" id="{00722FEB-0D19-FA4E-828F-B990C81BD0C7}"/>
              </a:ext>
            </a:extLst>
          </p:cNvPr>
          <p:cNvSpPr>
            <a:spLocks noGrp="1"/>
          </p:cNvSpPr>
          <p:nvPr>
            <p:ph type="pic" sz="quarter" idx="28"/>
          </p:nvPr>
        </p:nvSpPr>
        <p:spPr>
          <a:xfrm>
            <a:off x="6473811" y="4379342"/>
            <a:ext cx="2009167" cy="1996745"/>
          </a:xfrm>
          <a:prstGeom prst="ellipse">
            <a:avLst/>
          </a:prstGeom>
          <a:pattFill prst="pct40">
            <a:fgClr>
              <a:schemeClr val="accent3"/>
            </a:fgClr>
            <a:bgClr>
              <a:schemeClr val="bg1"/>
            </a:bgClr>
          </a:pattFill>
        </p:spPr>
        <p:txBody>
          <a:bodyPr/>
          <a:lstStyle/>
          <a:p>
            <a:endParaRPr lang="en-US"/>
          </a:p>
        </p:txBody>
      </p:sp>
      <p:sp>
        <p:nvSpPr>
          <p:cNvPr id="41" name="Picture Placeholder 2">
            <a:extLst>
              <a:ext uri="{FF2B5EF4-FFF2-40B4-BE49-F238E27FC236}">
                <a16:creationId xmlns:a16="http://schemas.microsoft.com/office/drawing/2014/main" id="{091DCD6C-616F-2A4D-BB82-7C14C4735173}"/>
              </a:ext>
            </a:extLst>
          </p:cNvPr>
          <p:cNvSpPr>
            <a:spLocks noGrp="1"/>
          </p:cNvSpPr>
          <p:nvPr>
            <p:ph type="pic" sz="quarter" idx="29"/>
          </p:nvPr>
        </p:nvSpPr>
        <p:spPr>
          <a:xfrm>
            <a:off x="3708418" y="2228252"/>
            <a:ext cx="2009167" cy="1996745"/>
          </a:xfrm>
          <a:prstGeom prst="ellipse">
            <a:avLst/>
          </a:prstGeom>
          <a:pattFill prst="pct40">
            <a:fgClr>
              <a:schemeClr val="accent3"/>
            </a:fgClr>
            <a:bgClr>
              <a:schemeClr val="bg1"/>
            </a:bgClr>
          </a:pattFill>
        </p:spPr>
        <p:txBody>
          <a:bodyPr/>
          <a:lstStyle/>
          <a:p>
            <a:endParaRPr lang="en-US"/>
          </a:p>
        </p:txBody>
      </p:sp>
      <p:sp>
        <p:nvSpPr>
          <p:cNvPr id="42" name="Picture Placeholder 2">
            <a:extLst>
              <a:ext uri="{FF2B5EF4-FFF2-40B4-BE49-F238E27FC236}">
                <a16:creationId xmlns:a16="http://schemas.microsoft.com/office/drawing/2014/main" id="{514A274F-D579-B54E-92F0-57087EAECE98}"/>
              </a:ext>
            </a:extLst>
          </p:cNvPr>
          <p:cNvSpPr>
            <a:spLocks noGrp="1"/>
          </p:cNvSpPr>
          <p:nvPr>
            <p:ph type="pic" sz="quarter" idx="30"/>
          </p:nvPr>
        </p:nvSpPr>
        <p:spPr>
          <a:xfrm>
            <a:off x="6478457" y="2228252"/>
            <a:ext cx="2009167" cy="1996745"/>
          </a:xfrm>
          <a:prstGeom prst="ellipse">
            <a:avLst/>
          </a:prstGeom>
          <a:pattFill prst="pct40">
            <a:fgClr>
              <a:schemeClr val="accent3"/>
            </a:fgClr>
            <a:bgClr>
              <a:schemeClr val="bg1"/>
            </a:bgClr>
          </a:pattFill>
        </p:spPr>
        <p:txBody>
          <a:bodyPr/>
          <a:lstStyle/>
          <a:p>
            <a:endParaRPr lang="en-US"/>
          </a:p>
        </p:txBody>
      </p:sp>
      <p:sp>
        <p:nvSpPr>
          <p:cNvPr id="45" name="Text Placeholder 12">
            <a:extLst>
              <a:ext uri="{FF2B5EF4-FFF2-40B4-BE49-F238E27FC236}">
                <a16:creationId xmlns:a16="http://schemas.microsoft.com/office/drawing/2014/main" id="{FD183301-0FB8-8541-863F-ED9327F541E3}"/>
              </a:ext>
            </a:extLst>
          </p:cNvPr>
          <p:cNvSpPr>
            <a:spLocks noGrp="1"/>
          </p:cNvSpPr>
          <p:nvPr>
            <p:ph type="body" sz="quarter" idx="31" hasCustomPrompt="1"/>
          </p:nvPr>
        </p:nvSpPr>
        <p:spPr>
          <a:xfrm>
            <a:off x="551535" y="1692184"/>
            <a:ext cx="11089603" cy="641720"/>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2000" b="0" i="0">
                <a:solidFill>
                  <a:schemeClr val="bg1"/>
                </a:solidFill>
                <a:latin typeface="Century Gothic" panose="020B0502020202020204" pitchFamily="34" charset="0"/>
              </a:defRPr>
            </a:lvl1pPr>
          </a:lstStyle>
          <a:p>
            <a:pPr lvl="0"/>
            <a:r>
              <a:rPr lang="en-US"/>
              <a:t>Insert - subheading</a:t>
            </a:r>
          </a:p>
        </p:txBody>
      </p:sp>
      <p:sp>
        <p:nvSpPr>
          <p:cNvPr id="46" name="Text Placeholder 12">
            <a:extLst>
              <a:ext uri="{FF2B5EF4-FFF2-40B4-BE49-F238E27FC236}">
                <a16:creationId xmlns:a16="http://schemas.microsoft.com/office/drawing/2014/main" id="{B87690CA-CE10-4145-829E-BD34F48BE47F}"/>
              </a:ext>
            </a:extLst>
          </p:cNvPr>
          <p:cNvSpPr>
            <a:spLocks noGrp="1"/>
          </p:cNvSpPr>
          <p:nvPr>
            <p:ph type="body" sz="quarter" idx="32" hasCustomPrompt="1"/>
          </p:nvPr>
        </p:nvSpPr>
        <p:spPr>
          <a:xfrm>
            <a:off x="550863" y="1019669"/>
            <a:ext cx="11090275" cy="53766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3200" b="1" i="0">
                <a:solidFill>
                  <a:schemeClr val="bg1"/>
                </a:solidFill>
                <a:latin typeface="Century Gothic" panose="020B0502020202020204" pitchFamily="34" charset="0"/>
              </a:defRPr>
            </a:lvl1pPr>
          </a:lstStyle>
          <a:p>
            <a:pPr lvl="0"/>
            <a:r>
              <a:rPr lang="en-US"/>
              <a:t>Insert – unit title</a:t>
            </a:r>
          </a:p>
        </p:txBody>
      </p:sp>
    </p:spTree>
    <p:extLst>
      <p:ext uri="{BB962C8B-B14F-4D97-AF65-F5344CB8AC3E}">
        <p14:creationId xmlns:p14="http://schemas.microsoft.com/office/powerpoint/2010/main" val="1561313555"/>
      </p:ext>
    </p:extLst>
  </p:cSld>
  <p:clrMapOvr>
    <a:masterClrMapping/>
  </p:clrMapOvr>
  <p:transition spd="med"/>
  <p:extLst>
    <p:ext uri="{DCECCB84-F9BA-43D5-87BE-67443E8EF086}">
      <p15:sldGuideLst xmlns:p15="http://schemas.microsoft.com/office/powerpoint/2012/main">
        <p15:guide id="1" orient="horz" pos="981" userDrawn="1">
          <p15:clr>
            <a:srgbClr val="FBAE40"/>
          </p15:clr>
        </p15:guide>
        <p15:guide id="2" orient="horz" pos="1071" userDrawn="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 x Images">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3BDD3089-4196-544E-A510-43C7AD6443D2}"/>
              </a:ext>
            </a:extLst>
          </p:cNvPr>
          <p:cNvSpPr/>
          <p:nvPr userDrawn="1"/>
        </p:nvSpPr>
        <p:spPr>
          <a:xfrm>
            <a:off x="-1189194" y="-1182652"/>
            <a:ext cx="7824675" cy="7824675"/>
          </a:xfrm>
          <a:prstGeom prst="ellipse">
            <a:avLst/>
          </a:prstGeom>
          <a:solidFill>
            <a:schemeClr val="accent1">
              <a:alpha val="2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464646"/>
              </a:solidFill>
              <a:effectLst/>
              <a:uFillTx/>
              <a:latin typeface="+mj-lt"/>
              <a:ea typeface="+mj-ea"/>
              <a:cs typeface="+mj-cs"/>
              <a:sym typeface="Calibri"/>
            </a:endParaRPr>
          </a:p>
        </p:txBody>
      </p:sp>
      <p:pic>
        <p:nvPicPr>
          <p:cNvPr id="7" name="Picture 6" descr="A picture containing sign, sitting, black, white&#10;&#10;Description automatically generated">
            <a:extLst>
              <a:ext uri="{FF2B5EF4-FFF2-40B4-BE49-F238E27FC236}">
                <a16:creationId xmlns:a16="http://schemas.microsoft.com/office/drawing/2014/main" id="{B0788719-1A0F-E544-A28F-E4D90A16F33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sp>
        <p:nvSpPr>
          <p:cNvPr id="9" name="Shape 20">
            <a:extLst>
              <a:ext uri="{FF2B5EF4-FFF2-40B4-BE49-F238E27FC236}">
                <a16:creationId xmlns:a16="http://schemas.microsoft.com/office/drawing/2014/main" id="{38F866B2-8048-3944-B3FB-73EBF9DA07BA}"/>
              </a:ext>
            </a:extLst>
          </p:cNvPr>
          <p:cNvSpPr/>
          <p:nvPr userDrawn="1"/>
        </p:nvSpPr>
        <p:spPr>
          <a:xfrm flipV="1">
            <a:off x="395287" y="886441"/>
            <a:ext cx="11401426" cy="0"/>
          </a:xfrm>
          <a:prstGeom prst="line">
            <a:avLst/>
          </a:prstGeom>
          <a:ln w="12700">
            <a:solidFill>
              <a:schemeClr val="bg2"/>
            </a:solidFill>
            <a:miter/>
          </a:ln>
        </p:spPr>
        <p:txBody>
          <a:bodyPr lIns="22860" rIns="22860"/>
          <a:lstStyle/>
          <a:p>
            <a:endParaRPr sz="451"/>
          </a:p>
        </p:txBody>
      </p:sp>
      <p:pic>
        <p:nvPicPr>
          <p:cNvPr id="10" name="Picture 9" descr="A close up of a sign&#10;&#10;Description automatically generated">
            <a:extLst>
              <a:ext uri="{FF2B5EF4-FFF2-40B4-BE49-F238E27FC236}">
                <a16:creationId xmlns:a16="http://schemas.microsoft.com/office/drawing/2014/main" id="{DEAAE1A0-4282-F44F-A429-45AC26BDF1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2682" y="361606"/>
            <a:ext cx="1103523" cy="380767"/>
          </a:xfrm>
          <a:prstGeom prst="rect">
            <a:avLst/>
          </a:prstGeom>
        </p:spPr>
      </p:pic>
      <p:sp>
        <p:nvSpPr>
          <p:cNvPr id="16" name="Picture Placeholder 4">
            <a:extLst>
              <a:ext uri="{FF2B5EF4-FFF2-40B4-BE49-F238E27FC236}">
                <a16:creationId xmlns:a16="http://schemas.microsoft.com/office/drawing/2014/main" id="{66DB24C4-ECB9-0A4A-B7F8-F5D4C6CBBD99}"/>
              </a:ext>
            </a:extLst>
          </p:cNvPr>
          <p:cNvSpPr>
            <a:spLocks noGrp="1"/>
          </p:cNvSpPr>
          <p:nvPr>
            <p:ph type="pic" sz="quarter" idx="22" hasCustomPrompt="1"/>
          </p:nvPr>
        </p:nvSpPr>
        <p:spPr>
          <a:xfrm>
            <a:off x="1699697" y="301625"/>
            <a:ext cx="1103312" cy="503238"/>
          </a:xfrm>
          <a:prstGeom prst="rect">
            <a:avLst/>
          </a:prstGeom>
          <a:pattFill prst="pct90">
            <a:fgClr>
              <a:schemeClr val="accent3">
                <a:lumMod val="40000"/>
                <a:lumOff val="60000"/>
              </a:schemeClr>
            </a:fgClr>
            <a:bgClr>
              <a:schemeClr val="bg1"/>
            </a:bgClr>
          </a:pattFill>
        </p:spPr>
        <p:txBody>
          <a:bodyPr/>
          <a:lstStyle>
            <a:lvl1pPr marL="0" indent="0">
              <a:lnSpc>
                <a:spcPct val="100000"/>
              </a:lnSpc>
              <a:spcBef>
                <a:spcPts val="0"/>
              </a:spcBef>
              <a:buNone/>
              <a:defRPr sz="1400"/>
            </a:lvl1pPr>
          </a:lstStyle>
          <a:p>
            <a:r>
              <a:rPr lang="en-US"/>
              <a:t>Partner</a:t>
            </a:r>
          </a:p>
          <a:p>
            <a:r>
              <a:rPr lang="en-US"/>
              <a:t>logo</a:t>
            </a:r>
          </a:p>
        </p:txBody>
      </p:sp>
      <p:sp>
        <p:nvSpPr>
          <p:cNvPr id="17" name="Picture Placeholder 2">
            <a:extLst>
              <a:ext uri="{FF2B5EF4-FFF2-40B4-BE49-F238E27FC236}">
                <a16:creationId xmlns:a16="http://schemas.microsoft.com/office/drawing/2014/main" id="{B54BD453-56BB-4041-BC3C-29F2ED932999}"/>
              </a:ext>
            </a:extLst>
          </p:cNvPr>
          <p:cNvSpPr>
            <a:spLocks noGrp="1"/>
          </p:cNvSpPr>
          <p:nvPr>
            <p:ph type="pic" sz="quarter" idx="23"/>
          </p:nvPr>
        </p:nvSpPr>
        <p:spPr>
          <a:xfrm>
            <a:off x="695399" y="2404906"/>
            <a:ext cx="3096000" cy="3096000"/>
          </a:xfrm>
          <a:prstGeom prst="ellipse">
            <a:avLst/>
          </a:prstGeom>
          <a:pattFill prst="pct40">
            <a:fgClr>
              <a:schemeClr val="accent3"/>
            </a:fgClr>
            <a:bgClr>
              <a:schemeClr val="bg1"/>
            </a:bgClr>
          </a:pattFill>
        </p:spPr>
        <p:txBody>
          <a:bodyPr/>
          <a:lstStyle/>
          <a:p>
            <a:endParaRPr lang="en-US"/>
          </a:p>
        </p:txBody>
      </p:sp>
      <p:sp>
        <p:nvSpPr>
          <p:cNvPr id="18" name="Picture Placeholder 2">
            <a:extLst>
              <a:ext uri="{FF2B5EF4-FFF2-40B4-BE49-F238E27FC236}">
                <a16:creationId xmlns:a16="http://schemas.microsoft.com/office/drawing/2014/main" id="{7A907BA0-5915-9348-A0F4-8CA84FFF233A}"/>
              </a:ext>
            </a:extLst>
          </p:cNvPr>
          <p:cNvSpPr>
            <a:spLocks noGrp="1"/>
          </p:cNvSpPr>
          <p:nvPr>
            <p:ph type="pic" sz="quarter" idx="24"/>
          </p:nvPr>
        </p:nvSpPr>
        <p:spPr>
          <a:xfrm>
            <a:off x="8392647" y="2404906"/>
            <a:ext cx="3096000" cy="3096000"/>
          </a:xfrm>
          <a:prstGeom prst="ellipse">
            <a:avLst/>
          </a:prstGeom>
          <a:pattFill prst="pct40">
            <a:fgClr>
              <a:schemeClr val="accent3"/>
            </a:fgClr>
            <a:bgClr>
              <a:schemeClr val="bg1"/>
            </a:bgClr>
          </a:pattFill>
        </p:spPr>
        <p:txBody>
          <a:bodyPr/>
          <a:lstStyle/>
          <a:p>
            <a:endParaRPr lang="en-US"/>
          </a:p>
        </p:txBody>
      </p:sp>
      <p:sp>
        <p:nvSpPr>
          <p:cNvPr id="19" name="Picture Placeholder 2">
            <a:extLst>
              <a:ext uri="{FF2B5EF4-FFF2-40B4-BE49-F238E27FC236}">
                <a16:creationId xmlns:a16="http://schemas.microsoft.com/office/drawing/2014/main" id="{205D1CF9-B2B6-854A-ADB1-19D0FC396551}"/>
              </a:ext>
            </a:extLst>
          </p:cNvPr>
          <p:cNvSpPr>
            <a:spLocks noGrp="1"/>
          </p:cNvSpPr>
          <p:nvPr>
            <p:ph type="pic" sz="quarter" idx="25"/>
          </p:nvPr>
        </p:nvSpPr>
        <p:spPr>
          <a:xfrm>
            <a:off x="4544023" y="2404906"/>
            <a:ext cx="3096000" cy="3096000"/>
          </a:xfrm>
          <a:prstGeom prst="ellipse">
            <a:avLst/>
          </a:prstGeom>
          <a:pattFill prst="pct40">
            <a:fgClr>
              <a:schemeClr val="accent3"/>
            </a:fgClr>
            <a:bgClr>
              <a:schemeClr val="bg1"/>
            </a:bgClr>
          </a:pattFill>
        </p:spPr>
        <p:txBody>
          <a:bodyPr/>
          <a:lstStyle/>
          <a:p>
            <a:endParaRPr lang="en-US"/>
          </a:p>
        </p:txBody>
      </p:sp>
      <p:sp>
        <p:nvSpPr>
          <p:cNvPr id="22" name="Text Placeholder 12">
            <a:extLst>
              <a:ext uri="{FF2B5EF4-FFF2-40B4-BE49-F238E27FC236}">
                <a16:creationId xmlns:a16="http://schemas.microsoft.com/office/drawing/2014/main" id="{1EB364DF-8A4B-2547-BBC9-DD93A49FF26E}"/>
              </a:ext>
            </a:extLst>
          </p:cNvPr>
          <p:cNvSpPr>
            <a:spLocks noGrp="1"/>
          </p:cNvSpPr>
          <p:nvPr>
            <p:ph type="body" sz="quarter" idx="21" hasCustomPrompt="1"/>
          </p:nvPr>
        </p:nvSpPr>
        <p:spPr>
          <a:xfrm>
            <a:off x="551535" y="1692184"/>
            <a:ext cx="11089603" cy="641720"/>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2000" b="0" i="0">
                <a:solidFill>
                  <a:schemeClr val="bg1"/>
                </a:solidFill>
                <a:latin typeface="Century Gothic" panose="020B0502020202020204" pitchFamily="34" charset="0"/>
              </a:defRPr>
            </a:lvl1pPr>
          </a:lstStyle>
          <a:p>
            <a:pPr lvl="0"/>
            <a:r>
              <a:rPr lang="en-US"/>
              <a:t>Insert - subheading</a:t>
            </a:r>
          </a:p>
        </p:txBody>
      </p:sp>
      <p:sp>
        <p:nvSpPr>
          <p:cNvPr id="23" name="Text Placeholder 12">
            <a:extLst>
              <a:ext uri="{FF2B5EF4-FFF2-40B4-BE49-F238E27FC236}">
                <a16:creationId xmlns:a16="http://schemas.microsoft.com/office/drawing/2014/main" id="{CEE0DF72-4E96-4644-808C-41B644D9A42D}"/>
              </a:ext>
            </a:extLst>
          </p:cNvPr>
          <p:cNvSpPr>
            <a:spLocks noGrp="1"/>
          </p:cNvSpPr>
          <p:nvPr>
            <p:ph type="body" sz="quarter" idx="26" hasCustomPrompt="1"/>
          </p:nvPr>
        </p:nvSpPr>
        <p:spPr>
          <a:xfrm>
            <a:off x="550863" y="1019669"/>
            <a:ext cx="11090275" cy="53766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3200" b="1" i="0">
                <a:solidFill>
                  <a:schemeClr val="bg1"/>
                </a:solidFill>
                <a:latin typeface="Century Gothic" panose="020B0502020202020204" pitchFamily="34" charset="0"/>
              </a:defRPr>
            </a:lvl1pPr>
          </a:lstStyle>
          <a:p>
            <a:pPr lvl="0"/>
            <a:r>
              <a:rPr lang="en-US"/>
              <a:t>Insert – unit title</a:t>
            </a:r>
          </a:p>
        </p:txBody>
      </p:sp>
      <p:sp>
        <p:nvSpPr>
          <p:cNvPr id="24" name="Text Placeholder 12">
            <a:extLst>
              <a:ext uri="{FF2B5EF4-FFF2-40B4-BE49-F238E27FC236}">
                <a16:creationId xmlns:a16="http://schemas.microsoft.com/office/drawing/2014/main" id="{D1371C1E-93BB-0740-826B-C8752024407B}"/>
              </a:ext>
            </a:extLst>
          </p:cNvPr>
          <p:cNvSpPr>
            <a:spLocks noGrp="1"/>
          </p:cNvSpPr>
          <p:nvPr>
            <p:ph type="body" sz="quarter" idx="27" hasCustomPrompt="1"/>
          </p:nvPr>
        </p:nvSpPr>
        <p:spPr>
          <a:xfrm>
            <a:off x="695399" y="5703518"/>
            <a:ext cx="3096000" cy="641720"/>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2000" b="0" i="0">
                <a:solidFill>
                  <a:schemeClr val="bg1"/>
                </a:solidFill>
                <a:latin typeface="Century Gothic" panose="020B0502020202020204" pitchFamily="34" charset="0"/>
              </a:defRPr>
            </a:lvl1pPr>
          </a:lstStyle>
          <a:p>
            <a:pPr lvl="0"/>
            <a:r>
              <a:rPr lang="en-US"/>
              <a:t>Insert - subheading</a:t>
            </a:r>
          </a:p>
        </p:txBody>
      </p:sp>
      <p:sp>
        <p:nvSpPr>
          <p:cNvPr id="25" name="Text Placeholder 12">
            <a:extLst>
              <a:ext uri="{FF2B5EF4-FFF2-40B4-BE49-F238E27FC236}">
                <a16:creationId xmlns:a16="http://schemas.microsoft.com/office/drawing/2014/main" id="{CD68C681-2FC9-E040-8309-EC2C23046FA2}"/>
              </a:ext>
            </a:extLst>
          </p:cNvPr>
          <p:cNvSpPr>
            <a:spLocks noGrp="1"/>
          </p:cNvSpPr>
          <p:nvPr>
            <p:ph type="body" sz="quarter" idx="28" hasCustomPrompt="1"/>
          </p:nvPr>
        </p:nvSpPr>
        <p:spPr>
          <a:xfrm>
            <a:off x="4544023" y="5703518"/>
            <a:ext cx="3096000" cy="641720"/>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2000" b="0" i="0">
                <a:solidFill>
                  <a:schemeClr val="bg1"/>
                </a:solidFill>
                <a:latin typeface="Century Gothic" panose="020B0502020202020204" pitchFamily="34" charset="0"/>
              </a:defRPr>
            </a:lvl1pPr>
          </a:lstStyle>
          <a:p>
            <a:pPr lvl="0"/>
            <a:r>
              <a:rPr lang="en-US"/>
              <a:t>Insert - subheading</a:t>
            </a:r>
          </a:p>
        </p:txBody>
      </p:sp>
      <p:sp>
        <p:nvSpPr>
          <p:cNvPr id="26" name="Text Placeholder 12">
            <a:extLst>
              <a:ext uri="{FF2B5EF4-FFF2-40B4-BE49-F238E27FC236}">
                <a16:creationId xmlns:a16="http://schemas.microsoft.com/office/drawing/2014/main" id="{1062CDC9-7069-6740-9EC3-578444BC1D97}"/>
              </a:ext>
            </a:extLst>
          </p:cNvPr>
          <p:cNvSpPr>
            <a:spLocks noGrp="1"/>
          </p:cNvSpPr>
          <p:nvPr>
            <p:ph type="body" sz="quarter" idx="29" hasCustomPrompt="1"/>
          </p:nvPr>
        </p:nvSpPr>
        <p:spPr>
          <a:xfrm>
            <a:off x="8392647" y="5703518"/>
            <a:ext cx="3096000" cy="641720"/>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2000" b="0" i="0">
                <a:solidFill>
                  <a:schemeClr val="bg1"/>
                </a:solidFill>
                <a:latin typeface="Century Gothic" panose="020B0502020202020204" pitchFamily="34" charset="0"/>
              </a:defRPr>
            </a:lvl1pPr>
          </a:lstStyle>
          <a:p>
            <a:pPr lvl="0"/>
            <a:r>
              <a:rPr lang="en-US"/>
              <a:t>Insert - subheading</a:t>
            </a:r>
          </a:p>
        </p:txBody>
      </p:sp>
      <p:sp>
        <p:nvSpPr>
          <p:cNvPr id="27" name="Title 1">
            <a:extLst>
              <a:ext uri="{FF2B5EF4-FFF2-40B4-BE49-F238E27FC236}">
                <a16:creationId xmlns:a16="http://schemas.microsoft.com/office/drawing/2014/main" id="{5902903F-40DA-164A-881A-B762928537DE}"/>
              </a:ext>
            </a:extLst>
          </p:cNvPr>
          <p:cNvSpPr>
            <a:spLocks noGrp="1"/>
          </p:cNvSpPr>
          <p:nvPr>
            <p:ph type="title"/>
          </p:nvPr>
        </p:nvSpPr>
        <p:spPr>
          <a:xfrm>
            <a:off x="6333638" y="379138"/>
            <a:ext cx="4944533" cy="273845"/>
          </a:xfrm>
          <a:prstGeom prst="rect">
            <a:avLst/>
          </a:prstGeom>
        </p:spPr>
        <p:txBody>
          <a:bodyPr/>
          <a:lstStyle>
            <a:lvl1pPr algn="r">
              <a:defRPr sz="1000" b="1" i="0">
                <a:solidFill>
                  <a:srgbClr val="25233F"/>
                </a:solidFill>
                <a:latin typeface="Century Gothic" panose="020B0502020202020204" pitchFamily="34" charset="0"/>
              </a:defRPr>
            </a:lvl1pPr>
          </a:lstStyle>
          <a:p>
            <a:r>
              <a:rPr lang="en-US"/>
              <a:t>Click to edit Master title style</a:t>
            </a:r>
          </a:p>
        </p:txBody>
      </p:sp>
    </p:spTree>
    <p:extLst>
      <p:ext uri="{BB962C8B-B14F-4D97-AF65-F5344CB8AC3E}">
        <p14:creationId xmlns:p14="http://schemas.microsoft.com/office/powerpoint/2010/main" val="4179897071"/>
      </p:ext>
    </p:extLst>
  </p:cSld>
  <p:clrMapOvr>
    <a:masterClrMapping/>
  </p:clrMapOvr>
  <p:transition spd="med"/>
  <p:extLst>
    <p:ext uri="{DCECCB84-F9BA-43D5-87BE-67443E8EF086}">
      <p15:sldGuideLst xmlns:p15="http://schemas.microsoft.com/office/powerpoint/2012/main">
        <p15:guide id="1" orient="horz" pos="981" userDrawn="1">
          <p15:clr>
            <a:srgbClr val="FBAE40"/>
          </p15:clr>
        </p15:guide>
        <p15:guide id="2" orient="horz" pos="107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Layout Light">
    <p:spTree>
      <p:nvGrpSpPr>
        <p:cNvPr id="1" name=""/>
        <p:cNvGrpSpPr/>
        <p:nvPr/>
      </p:nvGrpSpPr>
      <p:grpSpPr>
        <a:xfrm>
          <a:off x="0" y="0"/>
          <a:ext cx="0" cy="0"/>
          <a:chOff x="0" y="0"/>
          <a:chExt cx="0" cy="0"/>
        </a:xfrm>
      </p:grpSpPr>
      <p:pic>
        <p:nvPicPr>
          <p:cNvPr id="13" name="Picture 12" descr="A picture containing sign, sitting, black, white&#10;&#10;Description automatically generated">
            <a:extLst>
              <a:ext uri="{FF2B5EF4-FFF2-40B4-BE49-F238E27FC236}">
                <a16:creationId xmlns:a16="http://schemas.microsoft.com/office/drawing/2014/main" id="{19156F34-E544-F446-9C98-5E117F3CBC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sp>
        <p:nvSpPr>
          <p:cNvPr id="14" name="Title 1">
            <a:extLst>
              <a:ext uri="{FF2B5EF4-FFF2-40B4-BE49-F238E27FC236}">
                <a16:creationId xmlns:a16="http://schemas.microsoft.com/office/drawing/2014/main" id="{FC5BEBDC-E200-7347-8DC2-BF69AE56A58B}"/>
              </a:ext>
            </a:extLst>
          </p:cNvPr>
          <p:cNvSpPr>
            <a:spLocks noGrp="1"/>
          </p:cNvSpPr>
          <p:nvPr>
            <p:ph type="title"/>
          </p:nvPr>
        </p:nvSpPr>
        <p:spPr>
          <a:xfrm>
            <a:off x="6333638" y="379138"/>
            <a:ext cx="4944533" cy="273845"/>
          </a:xfrm>
          <a:prstGeom prst="rect">
            <a:avLst/>
          </a:prstGeom>
        </p:spPr>
        <p:txBody>
          <a:bodyPr/>
          <a:lstStyle>
            <a:lvl1pPr algn="r">
              <a:defRPr sz="1000" b="1" i="0">
                <a:solidFill>
                  <a:srgbClr val="25233F"/>
                </a:solidFill>
                <a:latin typeface="Century Gothic" panose="020B0502020202020204" pitchFamily="34" charset="0"/>
              </a:defRPr>
            </a:lvl1pPr>
          </a:lstStyle>
          <a:p>
            <a:r>
              <a:rPr lang="en-US"/>
              <a:t>Click to edit Master title style</a:t>
            </a:r>
          </a:p>
        </p:txBody>
      </p:sp>
      <p:sp>
        <p:nvSpPr>
          <p:cNvPr id="16" name="Shape 20">
            <a:extLst>
              <a:ext uri="{FF2B5EF4-FFF2-40B4-BE49-F238E27FC236}">
                <a16:creationId xmlns:a16="http://schemas.microsoft.com/office/drawing/2014/main" id="{E823E01B-0ADE-934C-BCCD-BEDDEDDF8B98}"/>
              </a:ext>
            </a:extLst>
          </p:cNvPr>
          <p:cNvSpPr/>
          <p:nvPr userDrawn="1"/>
        </p:nvSpPr>
        <p:spPr>
          <a:xfrm flipV="1">
            <a:off x="395287" y="886441"/>
            <a:ext cx="11401426" cy="0"/>
          </a:xfrm>
          <a:prstGeom prst="line">
            <a:avLst/>
          </a:prstGeom>
          <a:ln w="12700">
            <a:solidFill>
              <a:schemeClr val="bg2"/>
            </a:solidFill>
            <a:miter/>
          </a:ln>
        </p:spPr>
        <p:txBody>
          <a:bodyPr lIns="22860" rIns="22860"/>
          <a:lstStyle/>
          <a:p>
            <a:endParaRPr sz="451"/>
          </a:p>
        </p:txBody>
      </p:sp>
      <p:pic>
        <p:nvPicPr>
          <p:cNvPr id="17" name="Picture 16" descr="A close up of a sign&#10;&#10;Description automatically generated">
            <a:extLst>
              <a:ext uri="{FF2B5EF4-FFF2-40B4-BE49-F238E27FC236}">
                <a16:creationId xmlns:a16="http://schemas.microsoft.com/office/drawing/2014/main" id="{6347BA7F-F379-444D-A380-4DC51355671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2682" y="361606"/>
            <a:ext cx="1103523" cy="380767"/>
          </a:xfrm>
          <a:prstGeom prst="rect">
            <a:avLst/>
          </a:prstGeom>
        </p:spPr>
      </p:pic>
      <p:sp>
        <p:nvSpPr>
          <p:cNvPr id="18" name="Picture Placeholder 4">
            <a:extLst>
              <a:ext uri="{FF2B5EF4-FFF2-40B4-BE49-F238E27FC236}">
                <a16:creationId xmlns:a16="http://schemas.microsoft.com/office/drawing/2014/main" id="{618046D9-7518-2C43-923A-667C8FF45084}"/>
              </a:ext>
            </a:extLst>
          </p:cNvPr>
          <p:cNvSpPr>
            <a:spLocks noGrp="1"/>
          </p:cNvSpPr>
          <p:nvPr>
            <p:ph type="pic" sz="quarter" idx="22" hasCustomPrompt="1"/>
          </p:nvPr>
        </p:nvSpPr>
        <p:spPr>
          <a:xfrm>
            <a:off x="1699697" y="301625"/>
            <a:ext cx="1103312" cy="503238"/>
          </a:xfrm>
          <a:prstGeom prst="rect">
            <a:avLst/>
          </a:prstGeom>
          <a:pattFill prst="pct90">
            <a:fgClr>
              <a:schemeClr val="accent3">
                <a:lumMod val="40000"/>
                <a:lumOff val="60000"/>
              </a:schemeClr>
            </a:fgClr>
            <a:bgClr>
              <a:schemeClr val="bg1"/>
            </a:bgClr>
          </a:pattFill>
        </p:spPr>
        <p:txBody>
          <a:bodyPr/>
          <a:lstStyle>
            <a:lvl1pPr marL="0" indent="0">
              <a:lnSpc>
                <a:spcPct val="100000"/>
              </a:lnSpc>
              <a:spcBef>
                <a:spcPts val="0"/>
              </a:spcBef>
              <a:buNone/>
              <a:defRPr sz="1400"/>
            </a:lvl1pPr>
          </a:lstStyle>
          <a:p>
            <a:r>
              <a:rPr lang="en-US"/>
              <a:t>Partner</a:t>
            </a:r>
          </a:p>
          <a:p>
            <a:r>
              <a:rPr lang="en-US"/>
              <a:t>logo</a:t>
            </a:r>
          </a:p>
        </p:txBody>
      </p:sp>
      <p:sp>
        <p:nvSpPr>
          <p:cNvPr id="10" name="Text Placeholder 12">
            <a:extLst>
              <a:ext uri="{FF2B5EF4-FFF2-40B4-BE49-F238E27FC236}">
                <a16:creationId xmlns:a16="http://schemas.microsoft.com/office/drawing/2014/main" id="{713E287E-A7A0-A446-B792-344787568F0F}"/>
              </a:ext>
            </a:extLst>
          </p:cNvPr>
          <p:cNvSpPr>
            <a:spLocks noGrp="1"/>
          </p:cNvSpPr>
          <p:nvPr>
            <p:ph type="body" sz="quarter" idx="23" hasCustomPrompt="1"/>
          </p:nvPr>
        </p:nvSpPr>
        <p:spPr>
          <a:xfrm>
            <a:off x="550863" y="1019669"/>
            <a:ext cx="11090275" cy="609105"/>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3200" b="1" i="0">
                <a:solidFill>
                  <a:schemeClr val="bg1"/>
                </a:solidFill>
                <a:latin typeface="Century Gothic" panose="020B0502020202020204" pitchFamily="34" charset="0"/>
              </a:defRPr>
            </a:lvl1pPr>
          </a:lstStyle>
          <a:p>
            <a:pPr lvl="0"/>
            <a:r>
              <a:rPr lang="en-US"/>
              <a:t>Insert – unit title</a:t>
            </a:r>
          </a:p>
        </p:txBody>
      </p:sp>
      <p:sp>
        <p:nvSpPr>
          <p:cNvPr id="19" name="Text Placeholder 6">
            <a:extLst>
              <a:ext uri="{FF2B5EF4-FFF2-40B4-BE49-F238E27FC236}">
                <a16:creationId xmlns:a16="http://schemas.microsoft.com/office/drawing/2014/main" id="{74BDEA56-E336-6749-8EFD-C462CA3AEC86}"/>
              </a:ext>
            </a:extLst>
          </p:cNvPr>
          <p:cNvSpPr>
            <a:spLocks noGrp="1"/>
          </p:cNvSpPr>
          <p:nvPr>
            <p:ph type="body" sz="quarter" idx="24" hasCustomPrompt="1"/>
          </p:nvPr>
        </p:nvSpPr>
        <p:spPr>
          <a:xfrm>
            <a:off x="550863" y="1773238"/>
            <a:ext cx="11090275" cy="4572000"/>
          </a:xfrm>
          <a:prstGeom prst="rect">
            <a:avLst/>
          </a:prstGeom>
        </p:spPr>
        <p:txBody>
          <a:bodyPr/>
          <a:lstStyle>
            <a:lvl1pPr marL="0" indent="0">
              <a:lnSpc>
                <a:spcPct val="120000"/>
              </a:lnSpc>
              <a:buNone/>
              <a:defRPr sz="2000" b="0">
                <a:solidFill>
                  <a:schemeClr val="bg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Insert - body</a:t>
            </a:r>
          </a:p>
        </p:txBody>
      </p:sp>
    </p:spTree>
    <p:extLst>
      <p:ext uri="{BB962C8B-B14F-4D97-AF65-F5344CB8AC3E}">
        <p14:creationId xmlns:p14="http://schemas.microsoft.com/office/powerpoint/2010/main" val="357368407"/>
      </p:ext>
    </p:extLst>
  </p:cSld>
  <p:clrMapOvr>
    <a:masterClrMapping/>
  </p:clrMapOvr>
  <p:transition spd="med"/>
  <p:extLst>
    <p:ext uri="{DCECCB84-F9BA-43D5-87BE-67443E8EF086}">
      <p15:sldGuideLst xmlns:p15="http://schemas.microsoft.com/office/powerpoint/2012/main">
        <p15:guide id="1" orient="horz" pos="1117" userDrawn="1">
          <p15:clr>
            <a:srgbClr val="FBAE40"/>
          </p15:clr>
        </p15:guide>
        <p15:guide id="2" orient="horz" pos="1026"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Highlights x 4">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B06F3D7A-D18A-9D40-AA02-735E900E8092}"/>
              </a:ext>
            </a:extLst>
          </p:cNvPr>
          <p:cNvSpPr>
            <a:spLocks noGrp="1"/>
          </p:cNvSpPr>
          <p:nvPr>
            <p:ph type="body" sz="quarter" idx="11" hasCustomPrompt="1"/>
          </p:nvPr>
        </p:nvSpPr>
        <p:spPr>
          <a:xfrm>
            <a:off x="2931376" y="2117501"/>
            <a:ext cx="2783416" cy="364548"/>
          </a:xfrm>
          <a:prstGeom prst="rect">
            <a:avLst/>
          </a:prstGeom>
        </p:spPr>
        <p:txBody>
          <a:bodyPr anchor="ctr"/>
          <a:lstStyle>
            <a:lvl1pPr marL="0" indent="0">
              <a:buNone/>
              <a:defRPr sz="2000">
                <a:solidFill>
                  <a:schemeClr val="accent1"/>
                </a:solidFill>
              </a:defRPr>
            </a:lvl1pPr>
          </a:lstStyle>
          <a:p>
            <a:pPr lvl="0"/>
            <a:r>
              <a:rPr lang="en-US"/>
              <a:t>Insert - title</a:t>
            </a:r>
          </a:p>
        </p:txBody>
      </p:sp>
      <p:sp>
        <p:nvSpPr>
          <p:cNvPr id="4" name="Text Placeholder 15">
            <a:extLst>
              <a:ext uri="{FF2B5EF4-FFF2-40B4-BE49-F238E27FC236}">
                <a16:creationId xmlns:a16="http://schemas.microsoft.com/office/drawing/2014/main" id="{932A5F43-950E-8B47-94EA-AF7AF209DABC}"/>
              </a:ext>
            </a:extLst>
          </p:cNvPr>
          <p:cNvSpPr>
            <a:spLocks noGrp="1"/>
          </p:cNvSpPr>
          <p:nvPr>
            <p:ph type="body" sz="quarter" idx="12" hasCustomPrompt="1"/>
          </p:nvPr>
        </p:nvSpPr>
        <p:spPr>
          <a:xfrm>
            <a:off x="2931377" y="2482054"/>
            <a:ext cx="2783416" cy="1467585"/>
          </a:xfrm>
          <a:prstGeom prst="rect">
            <a:avLst/>
          </a:prstGeom>
        </p:spPr>
        <p:txBody>
          <a:bodyPr/>
          <a:lstStyle>
            <a:lvl1pPr marL="0" indent="0">
              <a:lnSpc>
                <a:spcPct val="120000"/>
              </a:lnSpc>
              <a:buNone/>
              <a:defRPr sz="1800" b="0"/>
            </a:lvl1pPr>
          </a:lstStyle>
          <a:p>
            <a:pPr lvl="0"/>
            <a:r>
              <a:rPr lang="en-US"/>
              <a:t>Insert - body</a:t>
            </a:r>
          </a:p>
        </p:txBody>
      </p:sp>
      <p:sp>
        <p:nvSpPr>
          <p:cNvPr id="5" name="Text Placeholder 3">
            <a:extLst>
              <a:ext uri="{FF2B5EF4-FFF2-40B4-BE49-F238E27FC236}">
                <a16:creationId xmlns:a16="http://schemas.microsoft.com/office/drawing/2014/main" id="{E4E9FC34-E90C-434A-9C45-972952602D49}"/>
              </a:ext>
            </a:extLst>
          </p:cNvPr>
          <p:cNvSpPr>
            <a:spLocks noGrp="1"/>
          </p:cNvSpPr>
          <p:nvPr>
            <p:ph type="body" sz="quarter" idx="13" hasCustomPrompt="1"/>
          </p:nvPr>
        </p:nvSpPr>
        <p:spPr>
          <a:xfrm>
            <a:off x="8855227" y="2117501"/>
            <a:ext cx="2783416" cy="364548"/>
          </a:xfrm>
          <a:prstGeom prst="rect">
            <a:avLst/>
          </a:prstGeom>
        </p:spPr>
        <p:txBody>
          <a:bodyPr anchor="ctr"/>
          <a:lstStyle>
            <a:lvl1pPr marL="0" indent="0">
              <a:buNone/>
              <a:defRPr sz="2000">
                <a:solidFill>
                  <a:schemeClr val="accent1"/>
                </a:solidFill>
              </a:defRPr>
            </a:lvl1pPr>
          </a:lstStyle>
          <a:p>
            <a:pPr lvl="0"/>
            <a:r>
              <a:rPr lang="en-US"/>
              <a:t>Insert - title</a:t>
            </a:r>
          </a:p>
        </p:txBody>
      </p:sp>
      <p:sp>
        <p:nvSpPr>
          <p:cNvPr id="6" name="Text Placeholder 15">
            <a:extLst>
              <a:ext uri="{FF2B5EF4-FFF2-40B4-BE49-F238E27FC236}">
                <a16:creationId xmlns:a16="http://schemas.microsoft.com/office/drawing/2014/main" id="{C2F0853A-27BA-8B40-A492-C5A988686542}"/>
              </a:ext>
            </a:extLst>
          </p:cNvPr>
          <p:cNvSpPr>
            <a:spLocks noGrp="1"/>
          </p:cNvSpPr>
          <p:nvPr>
            <p:ph type="body" sz="quarter" idx="14" hasCustomPrompt="1"/>
          </p:nvPr>
        </p:nvSpPr>
        <p:spPr>
          <a:xfrm>
            <a:off x="8855229" y="2482054"/>
            <a:ext cx="2783416" cy="1467585"/>
          </a:xfrm>
          <a:prstGeom prst="rect">
            <a:avLst/>
          </a:prstGeom>
        </p:spPr>
        <p:txBody>
          <a:bodyPr/>
          <a:lstStyle>
            <a:lvl1pPr marL="0" indent="0">
              <a:lnSpc>
                <a:spcPct val="120000"/>
              </a:lnSpc>
              <a:buNone/>
              <a:defRPr sz="1800" b="0"/>
            </a:lvl1pPr>
          </a:lstStyle>
          <a:p>
            <a:pPr lvl="0"/>
            <a:r>
              <a:rPr lang="en-US"/>
              <a:t>Insert - body</a:t>
            </a:r>
          </a:p>
        </p:txBody>
      </p:sp>
      <p:sp>
        <p:nvSpPr>
          <p:cNvPr id="7" name="Text Placeholder 3">
            <a:extLst>
              <a:ext uri="{FF2B5EF4-FFF2-40B4-BE49-F238E27FC236}">
                <a16:creationId xmlns:a16="http://schemas.microsoft.com/office/drawing/2014/main" id="{A109AAA8-2686-E941-BBED-E34DDEC07CF4}"/>
              </a:ext>
            </a:extLst>
          </p:cNvPr>
          <p:cNvSpPr>
            <a:spLocks noGrp="1"/>
          </p:cNvSpPr>
          <p:nvPr>
            <p:ph type="body" sz="quarter" idx="15" hasCustomPrompt="1"/>
          </p:nvPr>
        </p:nvSpPr>
        <p:spPr>
          <a:xfrm>
            <a:off x="2942727" y="4446092"/>
            <a:ext cx="2783416" cy="364548"/>
          </a:xfrm>
          <a:prstGeom prst="rect">
            <a:avLst/>
          </a:prstGeom>
        </p:spPr>
        <p:txBody>
          <a:bodyPr anchor="ctr"/>
          <a:lstStyle>
            <a:lvl1pPr marL="0" indent="0">
              <a:buNone/>
              <a:defRPr sz="2000">
                <a:solidFill>
                  <a:schemeClr val="accent1"/>
                </a:solidFill>
              </a:defRPr>
            </a:lvl1pPr>
          </a:lstStyle>
          <a:p>
            <a:pPr lvl="0"/>
            <a:r>
              <a:rPr lang="en-US"/>
              <a:t>Insert - title</a:t>
            </a:r>
          </a:p>
        </p:txBody>
      </p:sp>
      <p:sp>
        <p:nvSpPr>
          <p:cNvPr id="8" name="Text Placeholder 15">
            <a:extLst>
              <a:ext uri="{FF2B5EF4-FFF2-40B4-BE49-F238E27FC236}">
                <a16:creationId xmlns:a16="http://schemas.microsoft.com/office/drawing/2014/main" id="{CCB9793B-7D1B-8043-890C-AF98D34BD32D}"/>
              </a:ext>
            </a:extLst>
          </p:cNvPr>
          <p:cNvSpPr>
            <a:spLocks noGrp="1"/>
          </p:cNvSpPr>
          <p:nvPr>
            <p:ph type="body" sz="quarter" idx="16" hasCustomPrompt="1"/>
          </p:nvPr>
        </p:nvSpPr>
        <p:spPr>
          <a:xfrm>
            <a:off x="2942728" y="4810645"/>
            <a:ext cx="2783416" cy="1467585"/>
          </a:xfrm>
          <a:prstGeom prst="rect">
            <a:avLst/>
          </a:prstGeom>
        </p:spPr>
        <p:txBody>
          <a:bodyPr/>
          <a:lstStyle>
            <a:lvl1pPr marL="0" indent="0">
              <a:lnSpc>
                <a:spcPct val="120000"/>
              </a:lnSpc>
              <a:buNone/>
              <a:defRPr sz="1800" b="0"/>
            </a:lvl1pPr>
          </a:lstStyle>
          <a:p>
            <a:pPr lvl="0"/>
            <a:r>
              <a:rPr lang="en-US"/>
              <a:t>Insert - body</a:t>
            </a:r>
          </a:p>
        </p:txBody>
      </p:sp>
      <p:sp>
        <p:nvSpPr>
          <p:cNvPr id="9" name="Text Placeholder 3">
            <a:extLst>
              <a:ext uri="{FF2B5EF4-FFF2-40B4-BE49-F238E27FC236}">
                <a16:creationId xmlns:a16="http://schemas.microsoft.com/office/drawing/2014/main" id="{B0ED2BBA-7975-904D-A5CA-ECBA913D23B6}"/>
              </a:ext>
            </a:extLst>
          </p:cNvPr>
          <p:cNvSpPr>
            <a:spLocks noGrp="1"/>
          </p:cNvSpPr>
          <p:nvPr>
            <p:ph type="body" sz="quarter" idx="17" hasCustomPrompt="1"/>
          </p:nvPr>
        </p:nvSpPr>
        <p:spPr>
          <a:xfrm>
            <a:off x="8857345" y="4438784"/>
            <a:ext cx="2783416" cy="364548"/>
          </a:xfrm>
          <a:prstGeom prst="rect">
            <a:avLst/>
          </a:prstGeom>
        </p:spPr>
        <p:txBody>
          <a:bodyPr anchor="ctr"/>
          <a:lstStyle>
            <a:lvl1pPr marL="0" indent="0">
              <a:buNone/>
              <a:defRPr sz="2000">
                <a:solidFill>
                  <a:schemeClr val="accent1"/>
                </a:solidFill>
              </a:defRPr>
            </a:lvl1pPr>
          </a:lstStyle>
          <a:p>
            <a:pPr lvl="0"/>
            <a:r>
              <a:rPr lang="en-US"/>
              <a:t>Insert - title</a:t>
            </a:r>
          </a:p>
        </p:txBody>
      </p:sp>
      <p:sp>
        <p:nvSpPr>
          <p:cNvPr id="10" name="Text Placeholder 15">
            <a:extLst>
              <a:ext uri="{FF2B5EF4-FFF2-40B4-BE49-F238E27FC236}">
                <a16:creationId xmlns:a16="http://schemas.microsoft.com/office/drawing/2014/main" id="{83A78894-4E3C-F54C-8F59-CE8A0FA12B3C}"/>
              </a:ext>
            </a:extLst>
          </p:cNvPr>
          <p:cNvSpPr>
            <a:spLocks noGrp="1"/>
          </p:cNvSpPr>
          <p:nvPr>
            <p:ph type="body" sz="quarter" idx="18" hasCustomPrompt="1"/>
          </p:nvPr>
        </p:nvSpPr>
        <p:spPr>
          <a:xfrm>
            <a:off x="8857346" y="4803337"/>
            <a:ext cx="2783416" cy="1467585"/>
          </a:xfrm>
          <a:prstGeom prst="rect">
            <a:avLst/>
          </a:prstGeom>
        </p:spPr>
        <p:txBody>
          <a:bodyPr/>
          <a:lstStyle>
            <a:lvl1pPr marL="0" indent="0">
              <a:lnSpc>
                <a:spcPct val="120000"/>
              </a:lnSpc>
              <a:buNone/>
              <a:defRPr sz="1800" b="0"/>
            </a:lvl1pPr>
          </a:lstStyle>
          <a:p>
            <a:pPr lvl="0"/>
            <a:r>
              <a:rPr lang="en-US"/>
              <a:t>Insert - body</a:t>
            </a:r>
          </a:p>
        </p:txBody>
      </p:sp>
      <p:pic>
        <p:nvPicPr>
          <p:cNvPr id="11" name="Picture 10" descr="A picture containing sign, sitting, black, white&#10;&#10;Description automatically generated">
            <a:extLst>
              <a:ext uri="{FF2B5EF4-FFF2-40B4-BE49-F238E27FC236}">
                <a16:creationId xmlns:a16="http://schemas.microsoft.com/office/drawing/2014/main" id="{F10B68C6-4C97-DB4B-954C-AA40F113480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sp>
        <p:nvSpPr>
          <p:cNvPr id="13" name="Shape 20">
            <a:extLst>
              <a:ext uri="{FF2B5EF4-FFF2-40B4-BE49-F238E27FC236}">
                <a16:creationId xmlns:a16="http://schemas.microsoft.com/office/drawing/2014/main" id="{8E46F088-975C-C649-AE17-917F0A716C27}"/>
              </a:ext>
            </a:extLst>
          </p:cNvPr>
          <p:cNvSpPr/>
          <p:nvPr userDrawn="1"/>
        </p:nvSpPr>
        <p:spPr>
          <a:xfrm flipV="1">
            <a:off x="395287" y="886441"/>
            <a:ext cx="11401426" cy="0"/>
          </a:xfrm>
          <a:prstGeom prst="line">
            <a:avLst/>
          </a:prstGeom>
          <a:ln w="12700">
            <a:solidFill>
              <a:schemeClr val="bg2"/>
            </a:solidFill>
            <a:miter/>
          </a:ln>
        </p:spPr>
        <p:txBody>
          <a:bodyPr lIns="22860" rIns="22860"/>
          <a:lstStyle/>
          <a:p>
            <a:endParaRPr sz="451"/>
          </a:p>
        </p:txBody>
      </p:sp>
      <p:pic>
        <p:nvPicPr>
          <p:cNvPr id="14" name="Picture 13" descr="A close up of a sign&#10;&#10;Description automatically generated">
            <a:extLst>
              <a:ext uri="{FF2B5EF4-FFF2-40B4-BE49-F238E27FC236}">
                <a16:creationId xmlns:a16="http://schemas.microsoft.com/office/drawing/2014/main" id="{18D63B37-EAAD-F447-BE46-011871CEDD3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2682" y="361606"/>
            <a:ext cx="1103523" cy="380767"/>
          </a:xfrm>
          <a:prstGeom prst="rect">
            <a:avLst/>
          </a:prstGeom>
        </p:spPr>
      </p:pic>
      <p:sp>
        <p:nvSpPr>
          <p:cNvPr id="15" name="Picture Placeholder 4">
            <a:extLst>
              <a:ext uri="{FF2B5EF4-FFF2-40B4-BE49-F238E27FC236}">
                <a16:creationId xmlns:a16="http://schemas.microsoft.com/office/drawing/2014/main" id="{192E1DB6-EE9D-8F4D-AAC8-2DCC07F62BAC}"/>
              </a:ext>
            </a:extLst>
          </p:cNvPr>
          <p:cNvSpPr>
            <a:spLocks noGrp="1"/>
          </p:cNvSpPr>
          <p:nvPr>
            <p:ph type="pic" sz="quarter" idx="22" hasCustomPrompt="1"/>
          </p:nvPr>
        </p:nvSpPr>
        <p:spPr>
          <a:xfrm>
            <a:off x="1699697" y="301625"/>
            <a:ext cx="1103312" cy="503238"/>
          </a:xfrm>
          <a:prstGeom prst="rect">
            <a:avLst/>
          </a:prstGeom>
          <a:pattFill prst="pct90">
            <a:fgClr>
              <a:schemeClr val="accent3">
                <a:lumMod val="40000"/>
                <a:lumOff val="60000"/>
              </a:schemeClr>
            </a:fgClr>
            <a:bgClr>
              <a:schemeClr val="bg1"/>
            </a:bgClr>
          </a:pattFill>
        </p:spPr>
        <p:txBody>
          <a:bodyPr/>
          <a:lstStyle>
            <a:lvl1pPr marL="0" indent="0">
              <a:lnSpc>
                <a:spcPct val="100000"/>
              </a:lnSpc>
              <a:spcBef>
                <a:spcPts val="0"/>
              </a:spcBef>
              <a:buNone/>
              <a:defRPr sz="1400"/>
            </a:lvl1pPr>
          </a:lstStyle>
          <a:p>
            <a:r>
              <a:rPr lang="en-US"/>
              <a:t>Partner</a:t>
            </a:r>
          </a:p>
          <a:p>
            <a:r>
              <a:rPr lang="en-US"/>
              <a:t>logo</a:t>
            </a:r>
          </a:p>
        </p:txBody>
      </p:sp>
      <p:sp>
        <p:nvSpPr>
          <p:cNvPr id="17" name="Picture Placeholder 2">
            <a:extLst>
              <a:ext uri="{FF2B5EF4-FFF2-40B4-BE49-F238E27FC236}">
                <a16:creationId xmlns:a16="http://schemas.microsoft.com/office/drawing/2014/main" id="{49BA6A9A-D43C-F74A-A9A5-8C6E08AB70AE}"/>
              </a:ext>
            </a:extLst>
          </p:cNvPr>
          <p:cNvSpPr>
            <a:spLocks noGrp="1"/>
          </p:cNvSpPr>
          <p:nvPr>
            <p:ph type="pic" sz="quarter" idx="23"/>
          </p:nvPr>
        </p:nvSpPr>
        <p:spPr>
          <a:xfrm>
            <a:off x="550863" y="2047355"/>
            <a:ext cx="2009167" cy="1996745"/>
          </a:xfrm>
          <a:prstGeom prst="ellipse">
            <a:avLst/>
          </a:prstGeom>
          <a:pattFill prst="pct40">
            <a:fgClr>
              <a:schemeClr val="accent3"/>
            </a:fgClr>
            <a:bgClr>
              <a:schemeClr val="bg1"/>
            </a:bgClr>
          </a:pattFill>
        </p:spPr>
        <p:txBody>
          <a:bodyPr/>
          <a:lstStyle/>
          <a:p>
            <a:endParaRPr lang="en-US"/>
          </a:p>
        </p:txBody>
      </p:sp>
      <p:sp>
        <p:nvSpPr>
          <p:cNvPr id="18" name="Picture Placeholder 2">
            <a:extLst>
              <a:ext uri="{FF2B5EF4-FFF2-40B4-BE49-F238E27FC236}">
                <a16:creationId xmlns:a16="http://schemas.microsoft.com/office/drawing/2014/main" id="{82E3121D-718B-0548-8893-8925DF0456C9}"/>
              </a:ext>
            </a:extLst>
          </p:cNvPr>
          <p:cNvSpPr>
            <a:spLocks noGrp="1"/>
          </p:cNvSpPr>
          <p:nvPr>
            <p:ph type="pic" sz="quarter" idx="24"/>
          </p:nvPr>
        </p:nvSpPr>
        <p:spPr>
          <a:xfrm>
            <a:off x="550863" y="4348796"/>
            <a:ext cx="2009167" cy="1996745"/>
          </a:xfrm>
          <a:prstGeom prst="ellipse">
            <a:avLst/>
          </a:prstGeom>
          <a:pattFill prst="pct40">
            <a:fgClr>
              <a:schemeClr val="accent3"/>
            </a:fgClr>
            <a:bgClr>
              <a:schemeClr val="bg1"/>
            </a:bgClr>
          </a:pattFill>
        </p:spPr>
        <p:txBody>
          <a:bodyPr/>
          <a:lstStyle/>
          <a:p>
            <a:endParaRPr lang="en-US"/>
          </a:p>
        </p:txBody>
      </p:sp>
      <p:sp>
        <p:nvSpPr>
          <p:cNvPr id="19" name="Picture Placeholder 2">
            <a:extLst>
              <a:ext uri="{FF2B5EF4-FFF2-40B4-BE49-F238E27FC236}">
                <a16:creationId xmlns:a16="http://schemas.microsoft.com/office/drawing/2014/main" id="{2208C385-9917-3F48-A6DF-5D9D7FAB7EB8}"/>
              </a:ext>
            </a:extLst>
          </p:cNvPr>
          <p:cNvSpPr>
            <a:spLocks noGrp="1"/>
          </p:cNvSpPr>
          <p:nvPr>
            <p:ph type="pic" sz="quarter" idx="25"/>
          </p:nvPr>
        </p:nvSpPr>
        <p:spPr>
          <a:xfrm>
            <a:off x="6465858" y="2047355"/>
            <a:ext cx="2009167" cy="1996745"/>
          </a:xfrm>
          <a:prstGeom prst="ellipse">
            <a:avLst/>
          </a:prstGeom>
          <a:pattFill prst="pct40">
            <a:fgClr>
              <a:schemeClr val="accent3"/>
            </a:fgClr>
            <a:bgClr>
              <a:schemeClr val="bg1"/>
            </a:bgClr>
          </a:pattFill>
        </p:spPr>
        <p:txBody>
          <a:bodyPr/>
          <a:lstStyle/>
          <a:p>
            <a:endParaRPr lang="en-US"/>
          </a:p>
        </p:txBody>
      </p:sp>
      <p:sp>
        <p:nvSpPr>
          <p:cNvPr id="20" name="Picture Placeholder 2">
            <a:extLst>
              <a:ext uri="{FF2B5EF4-FFF2-40B4-BE49-F238E27FC236}">
                <a16:creationId xmlns:a16="http://schemas.microsoft.com/office/drawing/2014/main" id="{395B2270-5B20-7041-BE8B-C9F2D664A1FB}"/>
              </a:ext>
            </a:extLst>
          </p:cNvPr>
          <p:cNvSpPr>
            <a:spLocks noGrp="1"/>
          </p:cNvSpPr>
          <p:nvPr>
            <p:ph type="pic" sz="quarter" idx="26"/>
          </p:nvPr>
        </p:nvSpPr>
        <p:spPr>
          <a:xfrm>
            <a:off x="6465858" y="4348796"/>
            <a:ext cx="2009167" cy="1996745"/>
          </a:xfrm>
          <a:prstGeom prst="ellipse">
            <a:avLst/>
          </a:prstGeom>
          <a:pattFill prst="pct40">
            <a:fgClr>
              <a:schemeClr val="accent3"/>
            </a:fgClr>
            <a:bgClr>
              <a:schemeClr val="bg1"/>
            </a:bgClr>
          </a:pattFill>
        </p:spPr>
        <p:txBody>
          <a:bodyPr/>
          <a:lstStyle/>
          <a:p>
            <a:endParaRPr lang="en-US"/>
          </a:p>
        </p:txBody>
      </p:sp>
      <p:sp>
        <p:nvSpPr>
          <p:cNvPr id="21" name="Text Placeholder 12">
            <a:extLst>
              <a:ext uri="{FF2B5EF4-FFF2-40B4-BE49-F238E27FC236}">
                <a16:creationId xmlns:a16="http://schemas.microsoft.com/office/drawing/2014/main" id="{D6D444F5-58DB-7C4A-AF56-46FAD1530F9A}"/>
              </a:ext>
            </a:extLst>
          </p:cNvPr>
          <p:cNvSpPr>
            <a:spLocks noGrp="1"/>
          </p:cNvSpPr>
          <p:nvPr>
            <p:ph type="body" sz="quarter" idx="27" hasCustomPrompt="1"/>
          </p:nvPr>
        </p:nvSpPr>
        <p:spPr>
          <a:xfrm>
            <a:off x="550863" y="1019669"/>
            <a:ext cx="11087780" cy="608687"/>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3200" b="1" i="0">
                <a:solidFill>
                  <a:schemeClr val="bg1"/>
                </a:solidFill>
                <a:latin typeface="Century Gothic" panose="020B0502020202020204" pitchFamily="34" charset="0"/>
              </a:defRPr>
            </a:lvl1pPr>
          </a:lstStyle>
          <a:p>
            <a:pPr lvl="0"/>
            <a:r>
              <a:rPr lang="en-US"/>
              <a:t>Insert – unit title</a:t>
            </a:r>
          </a:p>
        </p:txBody>
      </p:sp>
      <p:sp>
        <p:nvSpPr>
          <p:cNvPr id="22" name="Title 1">
            <a:extLst>
              <a:ext uri="{FF2B5EF4-FFF2-40B4-BE49-F238E27FC236}">
                <a16:creationId xmlns:a16="http://schemas.microsoft.com/office/drawing/2014/main" id="{F675FDC6-17B2-6946-A05D-BD004DF8FFA5}"/>
              </a:ext>
            </a:extLst>
          </p:cNvPr>
          <p:cNvSpPr>
            <a:spLocks noGrp="1"/>
          </p:cNvSpPr>
          <p:nvPr>
            <p:ph type="title"/>
          </p:nvPr>
        </p:nvSpPr>
        <p:spPr>
          <a:xfrm>
            <a:off x="6333638" y="379138"/>
            <a:ext cx="4944533" cy="273845"/>
          </a:xfrm>
          <a:prstGeom prst="rect">
            <a:avLst/>
          </a:prstGeom>
        </p:spPr>
        <p:txBody>
          <a:bodyPr/>
          <a:lstStyle>
            <a:lvl1pPr algn="r">
              <a:defRPr sz="1000" b="1" i="0">
                <a:solidFill>
                  <a:srgbClr val="25233F"/>
                </a:solidFill>
                <a:latin typeface="Century Gothic" panose="020B0502020202020204" pitchFamily="34" charset="0"/>
              </a:defRPr>
            </a:lvl1pPr>
          </a:lstStyle>
          <a:p>
            <a:r>
              <a:rPr lang="en-US"/>
              <a:t>Click to edit Master title style</a:t>
            </a:r>
          </a:p>
        </p:txBody>
      </p:sp>
    </p:spTree>
    <p:extLst>
      <p:ext uri="{BB962C8B-B14F-4D97-AF65-F5344CB8AC3E}">
        <p14:creationId xmlns:p14="http://schemas.microsoft.com/office/powerpoint/2010/main" val="3187975237"/>
      </p:ext>
    </p:extLst>
  </p:cSld>
  <p:clrMapOvr>
    <a:masterClrMapping/>
  </p:clrMapOvr>
  <p:transition spd="med"/>
  <p:extLst>
    <p:ext uri="{DCECCB84-F9BA-43D5-87BE-67443E8EF086}">
      <p15:sldGuideLst xmlns:p15="http://schemas.microsoft.com/office/powerpoint/2012/main">
        <p15:guide id="1" orient="horz" pos="1026" userDrawn="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Quiz Question">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88C26002-16B8-C74A-9975-AD1B77950BFC}"/>
              </a:ext>
            </a:extLst>
          </p:cNvPr>
          <p:cNvSpPr>
            <a:spLocks/>
          </p:cNvSpPr>
          <p:nvPr userDrawn="1"/>
        </p:nvSpPr>
        <p:spPr>
          <a:xfrm>
            <a:off x="9413201" y="2759965"/>
            <a:ext cx="1620000" cy="1620000"/>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093"/>
            <a:endParaRPr lang="en-US" sz="1100">
              <a:solidFill>
                <a:schemeClr val="accent2"/>
              </a:solidFill>
              <a:latin typeface="Helvetica Neue Medium"/>
              <a:ea typeface="Helvetica Neue Medium"/>
              <a:cs typeface="Helvetica Neue Medium"/>
              <a:sym typeface="Helvetica Neue Medium"/>
            </a:endParaRPr>
          </a:p>
        </p:txBody>
      </p:sp>
      <p:sp>
        <p:nvSpPr>
          <p:cNvPr id="4" name="Oval 3">
            <a:extLst>
              <a:ext uri="{FF2B5EF4-FFF2-40B4-BE49-F238E27FC236}">
                <a16:creationId xmlns:a16="http://schemas.microsoft.com/office/drawing/2014/main" id="{C7D46137-65EA-5C43-962C-C3264D585B4E}"/>
              </a:ext>
            </a:extLst>
          </p:cNvPr>
          <p:cNvSpPr>
            <a:spLocks/>
          </p:cNvSpPr>
          <p:nvPr userDrawn="1"/>
        </p:nvSpPr>
        <p:spPr>
          <a:xfrm>
            <a:off x="1158267" y="2759965"/>
            <a:ext cx="1620000" cy="1620000"/>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093"/>
            <a:endParaRPr lang="en-US" sz="1100">
              <a:solidFill>
                <a:schemeClr val="accent2"/>
              </a:solidFill>
              <a:latin typeface="Helvetica Neue Medium"/>
              <a:ea typeface="Helvetica Neue Medium"/>
              <a:cs typeface="Helvetica Neue Medium"/>
              <a:sym typeface="Helvetica Neue Medium"/>
            </a:endParaRPr>
          </a:p>
        </p:txBody>
      </p:sp>
      <p:sp>
        <p:nvSpPr>
          <p:cNvPr id="5" name="Oval 4">
            <a:extLst>
              <a:ext uri="{FF2B5EF4-FFF2-40B4-BE49-F238E27FC236}">
                <a16:creationId xmlns:a16="http://schemas.microsoft.com/office/drawing/2014/main" id="{761E0507-AFC1-6442-AB85-FC9B605F7F6C}"/>
              </a:ext>
            </a:extLst>
          </p:cNvPr>
          <p:cNvSpPr/>
          <p:nvPr userDrawn="1"/>
        </p:nvSpPr>
        <p:spPr>
          <a:xfrm>
            <a:off x="3946790" y="1549987"/>
            <a:ext cx="4320000" cy="4320000"/>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093"/>
            <a:endParaRPr lang="en-US" sz="1100">
              <a:solidFill>
                <a:schemeClr val="accent2"/>
              </a:solidFill>
              <a:latin typeface="Helvetica Neue Medium"/>
              <a:ea typeface="Helvetica Neue Medium"/>
              <a:cs typeface="Helvetica Neue Medium"/>
              <a:sym typeface="Helvetica Neue Medium"/>
            </a:endParaRPr>
          </a:p>
        </p:txBody>
      </p:sp>
      <p:sp>
        <p:nvSpPr>
          <p:cNvPr id="6" name="Text Placeholder 9">
            <a:extLst>
              <a:ext uri="{FF2B5EF4-FFF2-40B4-BE49-F238E27FC236}">
                <a16:creationId xmlns:a16="http://schemas.microsoft.com/office/drawing/2014/main" id="{11FB7463-C1F7-AC41-A962-76307EDFA70A}"/>
              </a:ext>
            </a:extLst>
          </p:cNvPr>
          <p:cNvSpPr>
            <a:spLocks noGrp="1"/>
          </p:cNvSpPr>
          <p:nvPr>
            <p:ph type="body" sz="quarter" idx="11" hasCustomPrompt="1"/>
          </p:nvPr>
        </p:nvSpPr>
        <p:spPr>
          <a:xfrm>
            <a:off x="527562" y="3147960"/>
            <a:ext cx="2890287" cy="844010"/>
          </a:xfrm>
          <a:prstGeom prst="rect">
            <a:avLst/>
          </a:prstGeom>
        </p:spPr>
        <p:txBody>
          <a:bodyPr anchor="ctr"/>
          <a:lstStyle>
            <a:lvl1pPr marL="0" indent="0" algn="ctr">
              <a:buNone/>
              <a:defRPr sz="1800" b="1" i="0">
                <a:solidFill>
                  <a:schemeClr val="bg1"/>
                </a:solidFill>
                <a:latin typeface="Century Gothic" panose="020B0502020202020204" pitchFamily="34" charset="0"/>
              </a:defRPr>
            </a:lvl1pPr>
          </a:lstStyle>
          <a:p>
            <a:pPr lvl="0"/>
            <a:r>
              <a:rPr lang="en-US" spc="300"/>
              <a:t>LESS</a:t>
            </a:r>
          </a:p>
        </p:txBody>
      </p:sp>
      <p:sp>
        <p:nvSpPr>
          <p:cNvPr id="7" name="Text Placeholder 16">
            <a:extLst>
              <a:ext uri="{FF2B5EF4-FFF2-40B4-BE49-F238E27FC236}">
                <a16:creationId xmlns:a16="http://schemas.microsoft.com/office/drawing/2014/main" id="{65597F22-9804-8240-B5C9-C48FE8FBEA40}"/>
              </a:ext>
            </a:extLst>
          </p:cNvPr>
          <p:cNvSpPr>
            <a:spLocks noGrp="1"/>
          </p:cNvSpPr>
          <p:nvPr>
            <p:ph type="body" sz="quarter" idx="12" hasCustomPrompt="1"/>
          </p:nvPr>
        </p:nvSpPr>
        <p:spPr>
          <a:xfrm>
            <a:off x="3928961" y="2558594"/>
            <a:ext cx="4363067" cy="1102949"/>
          </a:xfrm>
          <a:prstGeom prst="rect">
            <a:avLst/>
          </a:prstGeom>
        </p:spPr>
        <p:txBody>
          <a:bodyPr/>
          <a:lstStyle>
            <a:lvl1pPr marL="0" indent="0" algn="ctr">
              <a:buFontTx/>
              <a:buNone/>
              <a:defRPr sz="2400" b="1" i="0">
                <a:solidFill>
                  <a:schemeClr val="bg1"/>
                </a:solidFill>
                <a:latin typeface="Century Gothic" panose="020B0502020202020204" pitchFamily="34" charset="0"/>
              </a:defRPr>
            </a:lvl1pPr>
          </a:lstStyle>
          <a:p>
            <a:pPr lvl="0"/>
            <a:r>
              <a:rPr lang="en-US"/>
              <a:t>Insert - question</a:t>
            </a:r>
          </a:p>
        </p:txBody>
      </p:sp>
      <p:sp>
        <p:nvSpPr>
          <p:cNvPr id="8" name="Text Placeholder 16">
            <a:extLst>
              <a:ext uri="{FF2B5EF4-FFF2-40B4-BE49-F238E27FC236}">
                <a16:creationId xmlns:a16="http://schemas.microsoft.com/office/drawing/2014/main" id="{83363E8B-547A-9342-95E2-0A9004C2B437}"/>
              </a:ext>
            </a:extLst>
          </p:cNvPr>
          <p:cNvSpPr>
            <a:spLocks noGrp="1"/>
          </p:cNvSpPr>
          <p:nvPr>
            <p:ph type="body" sz="quarter" idx="13" hasCustomPrompt="1"/>
          </p:nvPr>
        </p:nvSpPr>
        <p:spPr>
          <a:xfrm>
            <a:off x="3925257" y="4217668"/>
            <a:ext cx="4363067" cy="1102949"/>
          </a:xfrm>
          <a:prstGeom prst="rect">
            <a:avLst/>
          </a:prstGeom>
        </p:spPr>
        <p:txBody>
          <a:bodyPr/>
          <a:lstStyle>
            <a:lvl1pPr marL="0" indent="0" algn="ctr">
              <a:buFontTx/>
              <a:buNone/>
              <a:defRPr sz="6000" b="1" i="0">
                <a:solidFill>
                  <a:schemeClr val="bg1"/>
                </a:solidFill>
                <a:latin typeface="Century Gothic" panose="020B0502020202020204" pitchFamily="34" charset="0"/>
              </a:defRPr>
            </a:lvl1pPr>
          </a:lstStyle>
          <a:p>
            <a:pPr lvl="0"/>
            <a:r>
              <a:rPr lang="en-US"/>
              <a:t>##</a:t>
            </a:r>
          </a:p>
        </p:txBody>
      </p:sp>
      <p:sp>
        <p:nvSpPr>
          <p:cNvPr id="9" name="Text Placeholder 9">
            <a:extLst>
              <a:ext uri="{FF2B5EF4-FFF2-40B4-BE49-F238E27FC236}">
                <a16:creationId xmlns:a16="http://schemas.microsoft.com/office/drawing/2014/main" id="{C34ABF7D-F0DA-EE48-B7B1-E4F3E7E95E2D}"/>
              </a:ext>
            </a:extLst>
          </p:cNvPr>
          <p:cNvSpPr>
            <a:spLocks noGrp="1"/>
          </p:cNvSpPr>
          <p:nvPr>
            <p:ph type="body" sz="quarter" idx="14" hasCustomPrompt="1"/>
          </p:nvPr>
        </p:nvSpPr>
        <p:spPr>
          <a:xfrm>
            <a:off x="8795731" y="3170367"/>
            <a:ext cx="2890287" cy="844010"/>
          </a:xfrm>
          <a:prstGeom prst="rect">
            <a:avLst/>
          </a:prstGeom>
        </p:spPr>
        <p:txBody>
          <a:bodyPr anchor="ctr"/>
          <a:lstStyle>
            <a:lvl1pPr marL="0" indent="0" algn="ctr">
              <a:buNone/>
              <a:defRPr sz="1800" b="1" i="0">
                <a:solidFill>
                  <a:schemeClr val="bg1"/>
                </a:solidFill>
                <a:latin typeface="Century Gothic" panose="020B0502020202020204" pitchFamily="34" charset="0"/>
              </a:defRPr>
            </a:lvl1pPr>
          </a:lstStyle>
          <a:p>
            <a:pPr lvl="0"/>
            <a:r>
              <a:rPr lang="en-US" spc="300"/>
              <a:t>MORE</a:t>
            </a:r>
          </a:p>
        </p:txBody>
      </p:sp>
      <p:pic>
        <p:nvPicPr>
          <p:cNvPr id="10" name="Picture 9" descr="A picture containing sign, sitting, black, white&#10;&#10;Description automatically generated">
            <a:extLst>
              <a:ext uri="{FF2B5EF4-FFF2-40B4-BE49-F238E27FC236}">
                <a16:creationId xmlns:a16="http://schemas.microsoft.com/office/drawing/2014/main" id="{E49C576D-AFEE-684C-A9B2-ADCB12291CC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sp>
        <p:nvSpPr>
          <p:cNvPr id="11" name="Title 1">
            <a:extLst>
              <a:ext uri="{FF2B5EF4-FFF2-40B4-BE49-F238E27FC236}">
                <a16:creationId xmlns:a16="http://schemas.microsoft.com/office/drawing/2014/main" id="{98572B17-F0F5-A546-A2DA-49D3BC623475}"/>
              </a:ext>
            </a:extLst>
          </p:cNvPr>
          <p:cNvSpPr>
            <a:spLocks noGrp="1"/>
          </p:cNvSpPr>
          <p:nvPr>
            <p:ph type="title"/>
          </p:nvPr>
        </p:nvSpPr>
        <p:spPr>
          <a:xfrm>
            <a:off x="6333638" y="379138"/>
            <a:ext cx="4944533" cy="273845"/>
          </a:xfrm>
          <a:prstGeom prst="rect">
            <a:avLst/>
          </a:prstGeom>
        </p:spPr>
        <p:txBody>
          <a:bodyPr/>
          <a:lstStyle>
            <a:lvl1pPr algn="r">
              <a:defRPr sz="1000" b="1" i="0">
                <a:solidFill>
                  <a:srgbClr val="25233F"/>
                </a:solidFill>
                <a:latin typeface="Century Gothic" panose="020B0502020202020204" pitchFamily="34" charset="0"/>
              </a:defRPr>
            </a:lvl1pPr>
          </a:lstStyle>
          <a:p>
            <a:r>
              <a:rPr lang="en-US"/>
              <a:t>Click to edit Master title style</a:t>
            </a:r>
          </a:p>
        </p:txBody>
      </p:sp>
      <p:sp>
        <p:nvSpPr>
          <p:cNvPr id="12" name="Shape 20">
            <a:extLst>
              <a:ext uri="{FF2B5EF4-FFF2-40B4-BE49-F238E27FC236}">
                <a16:creationId xmlns:a16="http://schemas.microsoft.com/office/drawing/2014/main" id="{E1B618F4-9C5E-4E48-8E53-4F90F8FC70A0}"/>
              </a:ext>
            </a:extLst>
          </p:cNvPr>
          <p:cNvSpPr/>
          <p:nvPr userDrawn="1"/>
        </p:nvSpPr>
        <p:spPr>
          <a:xfrm flipV="1">
            <a:off x="395287" y="886441"/>
            <a:ext cx="11401426" cy="0"/>
          </a:xfrm>
          <a:prstGeom prst="line">
            <a:avLst/>
          </a:prstGeom>
          <a:ln w="12700">
            <a:solidFill>
              <a:schemeClr val="bg2"/>
            </a:solidFill>
            <a:miter/>
          </a:ln>
        </p:spPr>
        <p:txBody>
          <a:bodyPr lIns="22860" rIns="22860"/>
          <a:lstStyle/>
          <a:p>
            <a:endParaRPr sz="451"/>
          </a:p>
        </p:txBody>
      </p:sp>
      <p:pic>
        <p:nvPicPr>
          <p:cNvPr id="13" name="Picture 12" descr="A close up of a sign&#10;&#10;Description automatically generated">
            <a:extLst>
              <a:ext uri="{FF2B5EF4-FFF2-40B4-BE49-F238E27FC236}">
                <a16:creationId xmlns:a16="http://schemas.microsoft.com/office/drawing/2014/main" id="{1BC8852A-D602-8746-88E0-D788C9C77A0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2682" y="361606"/>
            <a:ext cx="1103523" cy="380767"/>
          </a:xfrm>
          <a:prstGeom prst="rect">
            <a:avLst/>
          </a:prstGeom>
        </p:spPr>
      </p:pic>
      <p:sp>
        <p:nvSpPr>
          <p:cNvPr id="14" name="Picture Placeholder 4">
            <a:extLst>
              <a:ext uri="{FF2B5EF4-FFF2-40B4-BE49-F238E27FC236}">
                <a16:creationId xmlns:a16="http://schemas.microsoft.com/office/drawing/2014/main" id="{076A2F7A-2915-BE46-B739-BF51DF7E0BEC}"/>
              </a:ext>
            </a:extLst>
          </p:cNvPr>
          <p:cNvSpPr>
            <a:spLocks noGrp="1"/>
          </p:cNvSpPr>
          <p:nvPr>
            <p:ph type="pic" sz="quarter" idx="22" hasCustomPrompt="1"/>
          </p:nvPr>
        </p:nvSpPr>
        <p:spPr>
          <a:xfrm>
            <a:off x="1699697" y="301625"/>
            <a:ext cx="1103312" cy="503238"/>
          </a:xfrm>
          <a:prstGeom prst="rect">
            <a:avLst/>
          </a:prstGeom>
          <a:pattFill prst="pct90">
            <a:fgClr>
              <a:schemeClr val="accent3">
                <a:lumMod val="40000"/>
                <a:lumOff val="60000"/>
              </a:schemeClr>
            </a:fgClr>
            <a:bgClr>
              <a:schemeClr val="bg1"/>
            </a:bgClr>
          </a:pattFill>
        </p:spPr>
        <p:txBody>
          <a:bodyPr/>
          <a:lstStyle>
            <a:lvl1pPr marL="0" indent="0">
              <a:lnSpc>
                <a:spcPct val="100000"/>
              </a:lnSpc>
              <a:spcBef>
                <a:spcPts val="0"/>
              </a:spcBef>
              <a:buNone/>
              <a:defRPr sz="1400"/>
            </a:lvl1pPr>
          </a:lstStyle>
          <a:p>
            <a:r>
              <a:rPr lang="en-US"/>
              <a:t>Partner</a:t>
            </a:r>
          </a:p>
          <a:p>
            <a:r>
              <a:rPr lang="en-US"/>
              <a:t>logo</a:t>
            </a:r>
          </a:p>
        </p:txBody>
      </p:sp>
      <p:sp>
        <p:nvSpPr>
          <p:cNvPr id="16" name="Text Placeholder 12">
            <a:extLst>
              <a:ext uri="{FF2B5EF4-FFF2-40B4-BE49-F238E27FC236}">
                <a16:creationId xmlns:a16="http://schemas.microsoft.com/office/drawing/2014/main" id="{54498205-5A36-D546-B059-5F440B49D100}"/>
              </a:ext>
            </a:extLst>
          </p:cNvPr>
          <p:cNvSpPr>
            <a:spLocks noGrp="1"/>
          </p:cNvSpPr>
          <p:nvPr>
            <p:ph type="body" sz="quarter" idx="23" hasCustomPrompt="1"/>
          </p:nvPr>
        </p:nvSpPr>
        <p:spPr>
          <a:xfrm>
            <a:off x="550863" y="1019669"/>
            <a:ext cx="7053995" cy="641720"/>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3200" b="1" i="0">
                <a:solidFill>
                  <a:schemeClr val="bg1"/>
                </a:solidFill>
                <a:latin typeface="Century Gothic" panose="020B0502020202020204" pitchFamily="34" charset="0"/>
              </a:defRPr>
            </a:lvl1pPr>
          </a:lstStyle>
          <a:p>
            <a:pPr lvl="0"/>
            <a:r>
              <a:rPr lang="en-US"/>
              <a:t>Insert – unit title</a:t>
            </a:r>
          </a:p>
        </p:txBody>
      </p:sp>
    </p:spTree>
    <p:extLst>
      <p:ext uri="{BB962C8B-B14F-4D97-AF65-F5344CB8AC3E}">
        <p14:creationId xmlns:p14="http://schemas.microsoft.com/office/powerpoint/2010/main" val="3093074704"/>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Quiz Answer 1">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761E0507-AFC1-6442-AB85-FC9B605F7F6C}"/>
              </a:ext>
            </a:extLst>
          </p:cNvPr>
          <p:cNvSpPr/>
          <p:nvPr userDrawn="1"/>
        </p:nvSpPr>
        <p:spPr>
          <a:xfrm>
            <a:off x="3946790" y="1549987"/>
            <a:ext cx="4320000" cy="4320000"/>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093"/>
            <a:endParaRPr lang="en-US" sz="1100">
              <a:solidFill>
                <a:schemeClr val="accent2"/>
              </a:solidFill>
              <a:latin typeface="Helvetica Neue Medium"/>
              <a:ea typeface="Helvetica Neue Medium"/>
              <a:cs typeface="Helvetica Neue Medium"/>
              <a:sym typeface="Helvetica Neue Medium"/>
            </a:endParaRPr>
          </a:p>
        </p:txBody>
      </p:sp>
      <p:sp>
        <p:nvSpPr>
          <p:cNvPr id="7" name="Text Placeholder 16">
            <a:extLst>
              <a:ext uri="{FF2B5EF4-FFF2-40B4-BE49-F238E27FC236}">
                <a16:creationId xmlns:a16="http://schemas.microsoft.com/office/drawing/2014/main" id="{65597F22-9804-8240-B5C9-C48FE8FBEA40}"/>
              </a:ext>
            </a:extLst>
          </p:cNvPr>
          <p:cNvSpPr>
            <a:spLocks noGrp="1"/>
          </p:cNvSpPr>
          <p:nvPr>
            <p:ph type="body" sz="quarter" idx="12" hasCustomPrompt="1"/>
          </p:nvPr>
        </p:nvSpPr>
        <p:spPr>
          <a:xfrm>
            <a:off x="3928961" y="2558594"/>
            <a:ext cx="4363067" cy="1102949"/>
          </a:xfrm>
          <a:prstGeom prst="rect">
            <a:avLst/>
          </a:prstGeom>
        </p:spPr>
        <p:txBody>
          <a:bodyPr/>
          <a:lstStyle>
            <a:lvl1pPr marL="0" indent="0" algn="ctr">
              <a:buFontTx/>
              <a:buNone/>
              <a:defRPr sz="2400" b="1" i="0">
                <a:solidFill>
                  <a:schemeClr val="bg1"/>
                </a:solidFill>
                <a:latin typeface="Century Gothic" panose="020B0502020202020204" pitchFamily="34" charset="0"/>
              </a:defRPr>
            </a:lvl1pPr>
          </a:lstStyle>
          <a:p>
            <a:pPr lvl="0"/>
            <a:r>
              <a:rPr lang="en-US"/>
              <a:t>Insert - question</a:t>
            </a:r>
          </a:p>
        </p:txBody>
      </p:sp>
      <p:sp>
        <p:nvSpPr>
          <p:cNvPr id="8" name="Text Placeholder 16">
            <a:extLst>
              <a:ext uri="{FF2B5EF4-FFF2-40B4-BE49-F238E27FC236}">
                <a16:creationId xmlns:a16="http://schemas.microsoft.com/office/drawing/2014/main" id="{83363E8B-547A-9342-95E2-0A9004C2B437}"/>
              </a:ext>
            </a:extLst>
          </p:cNvPr>
          <p:cNvSpPr>
            <a:spLocks noGrp="1"/>
          </p:cNvSpPr>
          <p:nvPr>
            <p:ph type="body" sz="quarter" idx="13" hasCustomPrompt="1"/>
          </p:nvPr>
        </p:nvSpPr>
        <p:spPr>
          <a:xfrm>
            <a:off x="3925257" y="4217668"/>
            <a:ext cx="4363067" cy="1102949"/>
          </a:xfrm>
          <a:prstGeom prst="rect">
            <a:avLst/>
          </a:prstGeom>
        </p:spPr>
        <p:txBody>
          <a:bodyPr/>
          <a:lstStyle>
            <a:lvl1pPr marL="0" indent="0" algn="ctr">
              <a:buFontTx/>
              <a:buNone/>
              <a:defRPr sz="6000" b="1" i="0">
                <a:solidFill>
                  <a:schemeClr val="bg1"/>
                </a:solidFill>
                <a:latin typeface="Century Gothic" panose="020B0502020202020204" pitchFamily="34" charset="0"/>
              </a:defRPr>
            </a:lvl1pPr>
          </a:lstStyle>
          <a:p>
            <a:pPr lvl="0"/>
            <a:r>
              <a:rPr lang="en-US"/>
              <a:t>##</a:t>
            </a:r>
          </a:p>
        </p:txBody>
      </p:sp>
      <p:pic>
        <p:nvPicPr>
          <p:cNvPr id="10" name="Picture 9" descr="A picture containing sign, sitting, black, white&#10;&#10;Description automatically generated">
            <a:extLst>
              <a:ext uri="{FF2B5EF4-FFF2-40B4-BE49-F238E27FC236}">
                <a16:creationId xmlns:a16="http://schemas.microsoft.com/office/drawing/2014/main" id="{E49C576D-AFEE-684C-A9B2-ADCB12291CC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sp>
        <p:nvSpPr>
          <p:cNvPr id="11" name="Title 1">
            <a:extLst>
              <a:ext uri="{FF2B5EF4-FFF2-40B4-BE49-F238E27FC236}">
                <a16:creationId xmlns:a16="http://schemas.microsoft.com/office/drawing/2014/main" id="{98572B17-F0F5-A546-A2DA-49D3BC623475}"/>
              </a:ext>
            </a:extLst>
          </p:cNvPr>
          <p:cNvSpPr>
            <a:spLocks noGrp="1"/>
          </p:cNvSpPr>
          <p:nvPr>
            <p:ph type="title"/>
          </p:nvPr>
        </p:nvSpPr>
        <p:spPr>
          <a:xfrm>
            <a:off x="6333638" y="379138"/>
            <a:ext cx="4944533" cy="273845"/>
          </a:xfrm>
          <a:prstGeom prst="rect">
            <a:avLst/>
          </a:prstGeom>
        </p:spPr>
        <p:txBody>
          <a:bodyPr/>
          <a:lstStyle>
            <a:lvl1pPr algn="r">
              <a:defRPr sz="1000" b="1" i="0">
                <a:solidFill>
                  <a:srgbClr val="25233F"/>
                </a:solidFill>
                <a:latin typeface="Century Gothic" panose="020B0502020202020204" pitchFamily="34" charset="0"/>
              </a:defRPr>
            </a:lvl1pPr>
          </a:lstStyle>
          <a:p>
            <a:r>
              <a:rPr lang="en-US"/>
              <a:t>Click to edit Master title style</a:t>
            </a:r>
          </a:p>
        </p:txBody>
      </p:sp>
      <p:sp>
        <p:nvSpPr>
          <p:cNvPr id="12" name="Shape 20">
            <a:extLst>
              <a:ext uri="{FF2B5EF4-FFF2-40B4-BE49-F238E27FC236}">
                <a16:creationId xmlns:a16="http://schemas.microsoft.com/office/drawing/2014/main" id="{E1B618F4-9C5E-4E48-8E53-4F90F8FC70A0}"/>
              </a:ext>
            </a:extLst>
          </p:cNvPr>
          <p:cNvSpPr/>
          <p:nvPr userDrawn="1"/>
        </p:nvSpPr>
        <p:spPr>
          <a:xfrm flipV="1">
            <a:off x="395287" y="886441"/>
            <a:ext cx="11401426" cy="0"/>
          </a:xfrm>
          <a:prstGeom prst="line">
            <a:avLst/>
          </a:prstGeom>
          <a:ln w="12700">
            <a:solidFill>
              <a:schemeClr val="bg2"/>
            </a:solidFill>
            <a:miter/>
          </a:ln>
        </p:spPr>
        <p:txBody>
          <a:bodyPr lIns="22860" rIns="22860"/>
          <a:lstStyle/>
          <a:p>
            <a:endParaRPr sz="451"/>
          </a:p>
        </p:txBody>
      </p:sp>
      <p:pic>
        <p:nvPicPr>
          <p:cNvPr id="13" name="Picture 12" descr="A close up of a sign&#10;&#10;Description automatically generated">
            <a:extLst>
              <a:ext uri="{FF2B5EF4-FFF2-40B4-BE49-F238E27FC236}">
                <a16:creationId xmlns:a16="http://schemas.microsoft.com/office/drawing/2014/main" id="{1BC8852A-D602-8746-88E0-D788C9C77A0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2682" y="361606"/>
            <a:ext cx="1103523" cy="380767"/>
          </a:xfrm>
          <a:prstGeom prst="rect">
            <a:avLst/>
          </a:prstGeom>
        </p:spPr>
      </p:pic>
      <p:sp>
        <p:nvSpPr>
          <p:cNvPr id="14" name="Picture Placeholder 4">
            <a:extLst>
              <a:ext uri="{FF2B5EF4-FFF2-40B4-BE49-F238E27FC236}">
                <a16:creationId xmlns:a16="http://schemas.microsoft.com/office/drawing/2014/main" id="{076A2F7A-2915-BE46-B739-BF51DF7E0BEC}"/>
              </a:ext>
            </a:extLst>
          </p:cNvPr>
          <p:cNvSpPr>
            <a:spLocks noGrp="1"/>
          </p:cNvSpPr>
          <p:nvPr>
            <p:ph type="pic" sz="quarter" idx="22" hasCustomPrompt="1"/>
          </p:nvPr>
        </p:nvSpPr>
        <p:spPr>
          <a:xfrm>
            <a:off x="1699697" y="301625"/>
            <a:ext cx="1103312" cy="503238"/>
          </a:xfrm>
          <a:prstGeom prst="rect">
            <a:avLst/>
          </a:prstGeom>
          <a:pattFill prst="pct90">
            <a:fgClr>
              <a:schemeClr val="accent3">
                <a:lumMod val="40000"/>
                <a:lumOff val="60000"/>
              </a:schemeClr>
            </a:fgClr>
            <a:bgClr>
              <a:schemeClr val="bg1"/>
            </a:bgClr>
          </a:pattFill>
        </p:spPr>
        <p:txBody>
          <a:bodyPr/>
          <a:lstStyle>
            <a:lvl1pPr marL="0" indent="0">
              <a:lnSpc>
                <a:spcPct val="100000"/>
              </a:lnSpc>
              <a:spcBef>
                <a:spcPts val="0"/>
              </a:spcBef>
              <a:buNone/>
              <a:defRPr sz="1400"/>
            </a:lvl1pPr>
          </a:lstStyle>
          <a:p>
            <a:r>
              <a:rPr lang="en-US"/>
              <a:t>Partner</a:t>
            </a:r>
          </a:p>
          <a:p>
            <a:r>
              <a:rPr lang="en-US"/>
              <a:t>logo</a:t>
            </a:r>
          </a:p>
        </p:txBody>
      </p:sp>
      <p:sp>
        <p:nvSpPr>
          <p:cNvPr id="16" name="Oval 15">
            <a:extLst>
              <a:ext uri="{FF2B5EF4-FFF2-40B4-BE49-F238E27FC236}">
                <a16:creationId xmlns:a16="http://schemas.microsoft.com/office/drawing/2014/main" id="{6598175C-ABBF-0D4A-88A0-323835E0CC5C}"/>
              </a:ext>
            </a:extLst>
          </p:cNvPr>
          <p:cNvSpPr>
            <a:spLocks/>
          </p:cNvSpPr>
          <p:nvPr userDrawn="1"/>
        </p:nvSpPr>
        <p:spPr>
          <a:xfrm>
            <a:off x="9131746" y="2774953"/>
            <a:ext cx="2160000" cy="2160000"/>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093"/>
            <a:endParaRPr lang="en-US" sz="1100">
              <a:solidFill>
                <a:schemeClr val="accent2"/>
              </a:solidFill>
              <a:latin typeface="Helvetica Neue Medium"/>
              <a:ea typeface="Helvetica Neue Medium"/>
              <a:cs typeface="Helvetica Neue Medium"/>
              <a:sym typeface="Helvetica Neue Medium"/>
            </a:endParaRPr>
          </a:p>
        </p:txBody>
      </p:sp>
      <p:sp>
        <p:nvSpPr>
          <p:cNvPr id="17" name="Text Placeholder 16">
            <a:extLst>
              <a:ext uri="{FF2B5EF4-FFF2-40B4-BE49-F238E27FC236}">
                <a16:creationId xmlns:a16="http://schemas.microsoft.com/office/drawing/2014/main" id="{BD2CA6F4-5018-CA41-97BE-33FCEA7E5909}"/>
              </a:ext>
            </a:extLst>
          </p:cNvPr>
          <p:cNvSpPr>
            <a:spLocks noGrp="1"/>
          </p:cNvSpPr>
          <p:nvPr>
            <p:ph type="body" sz="quarter" idx="15" hasCustomPrompt="1"/>
          </p:nvPr>
        </p:nvSpPr>
        <p:spPr>
          <a:xfrm>
            <a:off x="8928624" y="3705790"/>
            <a:ext cx="2566245" cy="1102949"/>
          </a:xfrm>
          <a:prstGeom prst="rect">
            <a:avLst/>
          </a:prstGeom>
        </p:spPr>
        <p:txBody>
          <a:bodyPr/>
          <a:lstStyle>
            <a:lvl1pPr marL="0" indent="0" algn="ctr">
              <a:buFontTx/>
              <a:buNone/>
              <a:defRPr sz="4800" b="1" i="0">
                <a:solidFill>
                  <a:schemeClr val="tx1"/>
                </a:solidFill>
                <a:latin typeface="Century Gothic" panose="020B0502020202020204" pitchFamily="34" charset="0"/>
              </a:defRPr>
            </a:lvl1pPr>
          </a:lstStyle>
          <a:p>
            <a:pPr lvl="0"/>
            <a:r>
              <a:rPr lang="en-US"/>
              <a:t>##</a:t>
            </a:r>
          </a:p>
        </p:txBody>
      </p:sp>
      <p:sp>
        <p:nvSpPr>
          <p:cNvPr id="18" name="Text Placeholder 9">
            <a:extLst>
              <a:ext uri="{FF2B5EF4-FFF2-40B4-BE49-F238E27FC236}">
                <a16:creationId xmlns:a16="http://schemas.microsoft.com/office/drawing/2014/main" id="{FDDB6961-4961-6440-9500-9E3CBBDAD550}"/>
              </a:ext>
            </a:extLst>
          </p:cNvPr>
          <p:cNvSpPr>
            <a:spLocks noGrp="1"/>
          </p:cNvSpPr>
          <p:nvPr>
            <p:ph type="body" sz="quarter" idx="14" hasCustomPrompt="1"/>
          </p:nvPr>
        </p:nvSpPr>
        <p:spPr>
          <a:xfrm>
            <a:off x="8778057" y="3134340"/>
            <a:ext cx="2890287" cy="844010"/>
          </a:xfrm>
          <a:prstGeom prst="rect">
            <a:avLst/>
          </a:prstGeom>
        </p:spPr>
        <p:txBody>
          <a:bodyPr anchor="ctr"/>
          <a:lstStyle>
            <a:lvl1pPr marL="0" indent="0" algn="ctr">
              <a:buNone/>
              <a:defRPr sz="1800" b="1" i="0">
                <a:solidFill>
                  <a:schemeClr val="bg1"/>
                </a:solidFill>
                <a:latin typeface="Century Gothic" panose="020B0502020202020204" pitchFamily="34" charset="0"/>
              </a:defRPr>
            </a:lvl1pPr>
          </a:lstStyle>
          <a:p>
            <a:pPr lvl="0"/>
            <a:r>
              <a:rPr lang="en-US" spc="300"/>
              <a:t>MORE</a:t>
            </a:r>
          </a:p>
        </p:txBody>
      </p:sp>
      <p:sp>
        <p:nvSpPr>
          <p:cNvPr id="19" name="Text Placeholder 12">
            <a:extLst>
              <a:ext uri="{FF2B5EF4-FFF2-40B4-BE49-F238E27FC236}">
                <a16:creationId xmlns:a16="http://schemas.microsoft.com/office/drawing/2014/main" id="{ECC5D6A4-CC68-2C49-A69A-204C479B9007}"/>
              </a:ext>
            </a:extLst>
          </p:cNvPr>
          <p:cNvSpPr>
            <a:spLocks noGrp="1"/>
          </p:cNvSpPr>
          <p:nvPr>
            <p:ph type="body" sz="quarter" idx="11" hasCustomPrompt="1"/>
          </p:nvPr>
        </p:nvSpPr>
        <p:spPr>
          <a:xfrm>
            <a:off x="550863" y="1019669"/>
            <a:ext cx="7053995" cy="641720"/>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3200" b="1" i="0">
                <a:solidFill>
                  <a:schemeClr val="bg1"/>
                </a:solidFill>
                <a:latin typeface="Century Gothic" panose="020B0502020202020204" pitchFamily="34" charset="0"/>
              </a:defRPr>
            </a:lvl1pPr>
          </a:lstStyle>
          <a:p>
            <a:pPr lvl="0"/>
            <a:r>
              <a:rPr lang="en-US"/>
              <a:t>Insert – unit title</a:t>
            </a:r>
          </a:p>
        </p:txBody>
      </p:sp>
    </p:spTree>
    <p:extLst>
      <p:ext uri="{BB962C8B-B14F-4D97-AF65-F5344CB8AC3E}">
        <p14:creationId xmlns:p14="http://schemas.microsoft.com/office/powerpoint/2010/main" val="1794696282"/>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Quiz Answer 2">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761E0507-AFC1-6442-AB85-FC9B605F7F6C}"/>
              </a:ext>
            </a:extLst>
          </p:cNvPr>
          <p:cNvSpPr/>
          <p:nvPr userDrawn="1"/>
        </p:nvSpPr>
        <p:spPr>
          <a:xfrm>
            <a:off x="3946790" y="1549987"/>
            <a:ext cx="4320000" cy="4320000"/>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093"/>
            <a:endParaRPr lang="en-US" sz="1100">
              <a:solidFill>
                <a:schemeClr val="accent2"/>
              </a:solidFill>
              <a:latin typeface="Helvetica Neue Medium"/>
              <a:ea typeface="Helvetica Neue Medium"/>
              <a:cs typeface="Helvetica Neue Medium"/>
              <a:sym typeface="Helvetica Neue Medium"/>
            </a:endParaRPr>
          </a:p>
        </p:txBody>
      </p:sp>
      <p:sp>
        <p:nvSpPr>
          <p:cNvPr id="7" name="Text Placeholder 16">
            <a:extLst>
              <a:ext uri="{FF2B5EF4-FFF2-40B4-BE49-F238E27FC236}">
                <a16:creationId xmlns:a16="http://schemas.microsoft.com/office/drawing/2014/main" id="{65597F22-9804-8240-B5C9-C48FE8FBEA40}"/>
              </a:ext>
            </a:extLst>
          </p:cNvPr>
          <p:cNvSpPr>
            <a:spLocks noGrp="1"/>
          </p:cNvSpPr>
          <p:nvPr>
            <p:ph type="body" sz="quarter" idx="12" hasCustomPrompt="1"/>
          </p:nvPr>
        </p:nvSpPr>
        <p:spPr>
          <a:xfrm>
            <a:off x="3928961" y="2558594"/>
            <a:ext cx="4363067" cy="1102949"/>
          </a:xfrm>
          <a:prstGeom prst="rect">
            <a:avLst/>
          </a:prstGeom>
        </p:spPr>
        <p:txBody>
          <a:bodyPr/>
          <a:lstStyle>
            <a:lvl1pPr marL="0" indent="0" algn="ctr">
              <a:buFontTx/>
              <a:buNone/>
              <a:defRPr sz="2400" b="1" i="0">
                <a:solidFill>
                  <a:schemeClr val="bg1"/>
                </a:solidFill>
                <a:latin typeface="Century Gothic" panose="020B0502020202020204" pitchFamily="34" charset="0"/>
              </a:defRPr>
            </a:lvl1pPr>
          </a:lstStyle>
          <a:p>
            <a:pPr lvl="0"/>
            <a:r>
              <a:rPr lang="en-US"/>
              <a:t>Insert - question</a:t>
            </a:r>
          </a:p>
        </p:txBody>
      </p:sp>
      <p:sp>
        <p:nvSpPr>
          <p:cNvPr id="8" name="Text Placeholder 16">
            <a:extLst>
              <a:ext uri="{FF2B5EF4-FFF2-40B4-BE49-F238E27FC236}">
                <a16:creationId xmlns:a16="http://schemas.microsoft.com/office/drawing/2014/main" id="{83363E8B-547A-9342-95E2-0A9004C2B437}"/>
              </a:ext>
            </a:extLst>
          </p:cNvPr>
          <p:cNvSpPr>
            <a:spLocks noGrp="1"/>
          </p:cNvSpPr>
          <p:nvPr>
            <p:ph type="body" sz="quarter" idx="13" hasCustomPrompt="1"/>
          </p:nvPr>
        </p:nvSpPr>
        <p:spPr>
          <a:xfrm>
            <a:off x="3925257" y="4217668"/>
            <a:ext cx="4363067" cy="1102949"/>
          </a:xfrm>
          <a:prstGeom prst="rect">
            <a:avLst/>
          </a:prstGeom>
        </p:spPr>
        <p:txBody>
          <a:bodyPr/>
          <a:lstStyle>
            <a:lvl1pPr marL="0" indent="0" algn="ctr">
              <a:buFontTx/>
              <a:buNone/>
              <a:defRPr sz="6000" b="1" i="0">
                <a:solidFill>
                  <a:schemeClr val="bg1"/>
                </a:solidFill>
                <a:latin typeface="Century Gothic" panose="020B0502020202020204" pitchFamily="34" charset="0"/>
              </a:defRPr>
            </a:lvl1pPr>
          </a:lstStyle>
          <a:p>
            <a:pPr lvl="0"/>
            <a:r>
              <a:rPr lang="en-US"/>
              <a:t>##</a:t>
            </a:r>
          </a:p>
        </p:txBody>
      </p:sp>
      <p:pic>
        <p:nvPicPr>
          <p:cNvPr id="10" name="Picture 9" descr="A picture containing sign, sitting, black, white&#10;&#10;Description automatically generated">
            <a:extLst>
              <a:ext uri="{FF2B5EF4-FFF2-40B4-BE49-F238E27FC236}">
                <a16:creationId xmlns:a16="http://schemas.microsoft.com/office/drawing/2014/main" id="{E49C576D-AFEE-684C-A9B2-ADCB12291CC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sp>
        <p:nvSpPr>
          <p:cNvPr id="11" name="Title 1">
            <a:extLst>
              <a:ext uri="{FF2B5EF4-FFF2-40B4-BE49-F238E27FC236}">
                <a16:creationId xmlns:a16="http://schemas.microsoft.com/office/drawing/2014/main" id="{98572B17-F0F5-A546-A2DA-49D3BC623475}"/>
              </a:ext>
            </a:extLst>
          </p:cNvPr>
          <p:cNvSpPr>
            <a:spLocks noGrp="1"/>
          </p:cNvSpPr>
          <p:nvPr>
            <p:ph type="title"/>
          </p:nvPr>
        </p:nvSpPr>
        <p:spPr>
          <a:xfrm>
            <a:off x="6333638" y="379138"/>
            <a:ext cx="4944533" cy="273845"/>
          </a:xfrm>
          <a:prstGeom prst="rect">
            <a:avLst/>
          </a:prstGeom>
        </p:spPr>
        <p:txBody>
          <a:bodyPr/>
          <a:lstStyle>
            <a:lvl1pPr algn="r">
              <a:defRPr sz="1000" b="1" i="0">
                <a:solidFill>
                  <a:srgbClr val="25233F"/>
                </a:solidFill>
                <a:latin typeface="Century Gothic" panose="020B0502020202020204" pitchFamily="34" charset="0"/>
              </a:defRPr>
            </a:lvl1pPr>
          </a:lstStyle>
          <a:p>
            <a:r>
              <a:rPr lang="en-US"/>
              <a:t>Click to edit Master title style</a:t>
            </a:r>
          </a:p>
        </p:txBody>
      </p:sp>
      <p:sp>
        <p:nvSpPr>
          <p:cNvPr id="12" name="Shape 20">
            <a:extLst>
              <a:ext uri="{FF2B5EF4-FFF2-40B4-BE49-F238E27FC236}">
                <a16:creationId xmlns:a16="http://schemas.microsoft.com/office/drawing/2014/main" id="{E1B618F4-9C5E-4E48-8E53-4F90F8FC70A0}"/>
              </a:ext>
            </a:extLst>
          </p:cNvPr>
          <p:cNvSpPr/>
          <p:nvPr userDrawn="1"/>
        </p:nvSpPr>
        <p:spPr>
          <a:xfrm flipV="1">
            <a:off x="395287" y="886441"/>
            <a:ext cx="11401426" cy="0"/>
          </a:xfrm>
          <a:prstGeom prst="line">
            <a:avLst/>
          </a:prstGeom>
          <a:ln w="12700">
            <a:solidFill>
              <a:schemeClr val="bg2"/>
            </a:solidFill>
            <a:miter/>
          </a:ln>
        </p:spPr>
        <p:txBody>
          <a:bodyPr lIns="22860" rIns="22860"/>
          <a:lstStyle/>
          <a:p>
            <a:endParaRPr sz="451"/>
          </a:p>
        </p:txBody>
      </p:sp>
      <p:pic>
        <p:nvPicPr>
          <p:cNvPr id="13" name="Picture 12" descr="A close up of a sign&#10;&#10;Description automatically generated">
            <a:extLst>
              <a:ext uri="{FF2B5EF4-FFF2-40B4-BE49-F238E27FC236}">
                <a16:creationId xmlns:a16="http://schemas.microsoft.com/office/drawing/2014/main" id="{1BC8852A-D602-8746-88E0-D788C9C77A0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2682" y="361606"/>
            <a:ext cx="1103523" cy="380767"/>
          </a:xfrm>
          <a:prstGeom prst="rect">
            <a:avLst/>
          </a:prstGeom>
        </p:spPr>
      </p:pic>
      <p:sp>
        <p:nvSpPr>
          <p:cNvPr id="14" name="Picture Placeholder 4">
            <a:extLst>
              <a:ext uri="{FF2B5EF4-FFF2-40B4-BE49-F238E27FC236}">
                <a16:creationId xmlns:a16="http://schemas.microsoft.com/office/drawing/2014/main" id="{076A2F7A-2915-BE46-B739-BF51DF7E0BEC}"/>
              </a:ext>
            </a:extLst>
          </p:cNvPr>
          <p:cNvSpPr>
            <a:spLocks noGrp="1"/>
          </p:cNvSpPr>
          <p:nvPr>
            <p:ph type="pic" sz="quarter" idx="22" hasCustomPrompt="1"/>
          </p:nvPr>
        </p:nvSpPr>
        <p:spPr>
          <a:xfrm>
            <a:off x="1699697" y="301625"/>
            <a:ext cx="1103312" cy="503238"/>
          </a:xfrm>
          <a:prstGeom prst="rect">
            <a:avLst/>
          </a:prstGeom>
          <a:pattFill prst="pct90">
            <a:fgClr>
              <a:schemeClr val="accent3">
                <a:lumMod val="40000"/>
                <a:lumOff val="60000"/>
              </a:schemeClr>
            </a:fgClr>
            <a:bgClr>
              <a:schemeClr val="bg1"/>
            </a:bgClr>
          </a:pattFill>
        </p:spPr>
        <p:txBody>
          <a:bodyPr/>
          <a:lstStyle>
            <a:lvl1pPr marL="0" indent="0">
              <a:lnSpc>
                <a:spcPct val="100000"/>
              </a:lnSpc>
              <a:spcBef>
                <a:spcPts val="0"/>
              </a:spcBef>
              <a:buNone/>
              <a:defRPr sz="1400"/>
            </a:lvl1pPr>
          </a:lstStyle>
          <a:p>
            <a:r>
              <a:rPr lang="en-US"/>
              <a:t>Partner</a:t>
            </a:r>
          </a:p>
          <a:p>
            <a:r>
              <a:rPr lang="en-US"/>
              <a:t>logo</a:t>
            </a:r>
          </a:p>
        </p:txBody>
      </p:sp>
      <p:sp>
        <p:nvSpPr>
          <p:cNvPr id="16" name="Oval 15">
            <a:extLst>
              <a:ext uri="{FF2B5EF4-FFF2-40B4-BE49-F238E27FC236}">
                <a16:creationId xmlns:a16="http://schemas.microsoft.com/office/drawing/2014/main" id="{CD6EB295-A5D7-1E4E-BF09-931C9DB1E92E}"/>
              </a:ext>
            </a:extLst>
          </p:cNvPr>
          <p:cNvSpPr>
            <a:spLocks/>
          </p:cNvSpPr>
          <p:nvPr userDrawn="1"/>
        </p:nvSpPr>
        <p:spPr>
          <a:xfrm>
            <a:off x="888267" y="2774953"/>
            <a:ext cx="2160000" cy="2160000"/>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093"/>
            <a:endParaRPr lang="en-US" sz="1100">
              <a:solidFill>
                <a:schemeClr val="accent2"/>
              </a:solidFill>
              <a:latin typeface="Helvetica Neue Medium"/>
              <a:ea typeface="Helvetica Neue Medium"/>
              <a:cs typeface="Helvetica Neue Medium"/>
              <a:sym typeface="Helvetica Neue Medium"/>
            </a:endParaRPr>
          </a:p>
        </p:txBody>
      </p:sp>
      <p:sp>
        <p:nvSpPr>
          <p:cNvPr id="17" name="Text Placeholder 9">
            <a:extLst>
              <a:ext uri="{FF2B5EF4-FFF2-40B4-BE49-F238E27FC236}">
                <a16:creationId xmlns:a16="http://schemas.microsoft.com/office/drawing/2014/main" id="{2E1CC0CF-BD28-694B-902F-F7FFFF694DB3}"/>
              </a:ext>
            </a:extLst>
          </p:cNvPr>
          <p:cNvSpPr>
            <a:spLocks noGrp="1"/>
          </p:cNvSpPr>
          <p:nvPr>
            <p:ph type="body" sz="quarter" idx="11" hasCustomPrompt="1"/>
          </p:nvPr>
        </p:nvSpPr>
        <p:spPr>
          <a:xfrm>
            <a:off x="527562" y="3147960"/>
            <a:ext cx="2890287" cy="844010"/>
          </a:xfrm>
          <a:prstGeom prst="rect">
            <a:avLst/>
          </a:prstGeom>
        </p:spPr>
        <p:txBody>
          <a:bodyPr anchor="ctr"/>
          <a:lstStyle>
            <a:lvl1pPr marL="0" indent="0" algn="ctr">
              <a:buNone/>
              <a:defRPr sz="1800" b="1" i="0">
                <a:solidFill>
                  <a:schemeClr val="bg1"/>
                </a:solidFill>
                <a:latin typeface="Century Gothic" panose="020B0502020202020204" pitchFamily="34" charset="0"/>
              </a:defRPr>
            </a:lvl1pPr>
          </a:lstStyle>
          <a:p>
            <a:pPr lvl="0"/>
            <a:r>
              <a:rPr lang="en-US" spc="300"/>
              <a:t>LESS</a:t>
            </a:r>
          </a:p>
        </p:txBody>
      </p:sp>
      <p:sp>
        <p:nvSpPr>
          <p:cNvPr id="18" name="Text Placeholder 16">
            <a:extLst>
              <a:ext uri="{FF2B5EF4-FFF2-40B4-BE49-F238E27FC236}">
                <a16:creationId xmlns:a16="http://schemas.microsoft.com/office/drawing/2014/main" id="{EFC7BEB5-7F5F-0949-A157-06A4A9DA0C7E}"/>
              </a:ext>
            </a:extLst>
          </p:cNvPr>
          <p:cNvSpPr>
            <a:spLocks noGrp="1"/>
          </p:cNvSpPr>
          <p:nvPr>
            <p:ph type="body" sz="quarter" idx="23" hasCustomPrompt="1"/>
          </p:nvPr>
        </p:nvSpPr>
        <p:spPr>
          <a:xfrm>
            <a:off x="678424" y="3728448"/>
            <a:ext cx="2566245" cy="1102949"/>
          </a:xfrm>
          <a:prstGeom prst="rect">
            <a:avLst/>
          </a:prstGeom>
        </p:spPr>
        <p:txBody>
          <a:bodyPr/>
          <a:lstStyle>
            <a:lvl1pPr marL="0" indent="0" algn="ctr">
              <a:buFontTx/>
              <a:buNone/>
              <a:defRPr sz="4800" b="1" i="0">
                <a:solidFill>
                  <a:schemeClr val="tx1"/>
                </a:solidFill>
                <a:latin typeface="Century Gothic" panose="020B0502020202020204" pitchFamily="34" charset="0"/>
              </a:defRPr>
            </a:lvl1pPr>
          </a:lstStyle>
          <a:p>
            <a:pPr lvl="0"/>
            <a:r>
              <a:rPr lang="en-US"/>
              <a:t>##</a:t>
            </a:r>
          </a:p>
        </p:txBody>
      </p:sp>
      <p:sp>
        <p:nvSpPr>
          <p:cNvPr id="19" name="Text Placeholder 12">
            <a:extLst>
              <a:ext uri="{FF2B5EF4-FFF2-40B4-BE49-F238E27FC236}">
                <a16:creationId xmlns:a16="http://schemas.microsoft.com/office/drawing/2014/main" id="{DD1BEF26-3679-4C42-B8AC-E972391FA462}"/>
              </a:ext>
            </a:extLst>
          </p:cNvPr>
          <p:cNvSpPr>
            <a:spLocks noGrp="1"/>
          </p:cNvSpPr>
          <p:nvPr>
            <p:ph type="body" sz="quarter" idx="24" hasCustomPrompt="1"/>
          </p:nvPr>
        </p:nvSpPr>
        <p:spPr>
          <a:xfrm>
            <a:off x="550863" y="1019669"/>
            <a:ext cx="7053995" cy="641720"/>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3200" b="1" i="0">
                <a:solidFill>
                  <a:schemeClr val="bg1"/>
                </a:solidFill>
                <a:latin typeface="Century Gothic" panose="020B0502020202020204" pitchFamily="34" charset="0"/>
              </a:defRPr>
            </a:lvl1pPr>
          </a:lstStyle>
          <a:p>
            <a:pPr lvl="0"/>
            <a:r>
              <a:rPr lang="en-US"/>
              <a:t>Insert – unit title</a:t>
            </a:r>
          </a:p>
        </p:txBody>
      </p:sp>
    </p:spTree>
    <p:extLst>
      <p:ext uri="{BB962C8B-B14F-4D97-AF65-F5344CB8AC3E}">
        <p14:creationId xmlns:p14="http://schemas.microsoft.com/office/powerpoint/2010/main" val="4150175515"/>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Activity">
    <p:spTree>
      <p:nvGrpSpPr>
        <p:cNvPr id="1" name=""/>
        <p:cNvGrpSpPr/>
        <p:nvPr/>
      </p:nvGrpSpPr>
      <p:grpSpPr>
        <a:xfrm>
          <a:off x="0" y="0"/>
          <a:ext cx="0" cy="0"/>
          <a:chOff x="0" y="0"/>
          <a:chExt cx="0" cy="0"/>
        </a:xfrm>
      </p:grpSpPr>
      <p:pic>
        <p:nvPicPr>
          <p:cNvPr id="10" name="Picture 9" descr="A picture containing sign, sitting, black, white&#10;&#10;Description automatically generated">
            <a:extLst>
              <a:ext uri="{FF2B5EF4-FFF2-40B4-BE49-F238E27FC236}">
                <a16:creationId xmlns:a16="http://schemas.microsoft.com/office/drawing/2014/main" id="{E49C576D-AFEE-684C-A9B2-ADCB12291CC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sp>
        <p:nvSpPr>
          <p:cNvPr id="11" name="Title 1">
            <a:extLst>
              <a:ext uri="{FF2B5EF4-FFF2-40B4-BE49-F238E27FC236}">
                <a16:creationId xmlns:a16="http://schemas.microsoft.com/office/drawing/2014/main" id="{98572B17-F0F5-A546-A2DA-49D3BC623475}"/>
              </a:ext>
            </a:extLst>
          </p:cNvPr>
          <p:cNvSpPr>
            <a:spLocks noGrp="1"/>
          </p:cNvSpPr>
          <p:nvPr>
            <p:ph type="title"/>
          </p:nvPr>
        </p:nvSpPr>
        <p:spPr>
          <a:xfrm>
            <a:off x="6333638" y="379138"/>
            <a:ext cx="4944533" cy="273845"/>
          </a:xfrm>
          <a:prstGeom prst="rect">
            <a:avLst/>
          </a:prstGeom>
        </p:spPr>
        <p:txBody>
          <a:bodyPr/>
          <a:lstStyle>
            <a:lvl1pPr algn="r">
              <a:defRPr sz="1000" b="1" i="0">
                <a:solidFill>
                  <a:srgbClr val="25233F"/>
                </a:solidFill>
                <a:latin typeface="Century Gothic" panose="020B0502020202020204" pitchFamily="34" charset="0"/>
              </a:defRPr>
            </a:lvl1pPr>
          </a:lstStyle>
          <a:p>
            <a:r>
              <a:rPr lang="en-US"/>
              <a:t>Click to edit Master title style</a:t>
            </a:r>
          </a:p>
        </p:txBody>
      </p:sp>
      <p:sp>
        <p:nvSpPr>
          <p:cNvPr id="12" name="Shape 20">
            <a:extLst>
              <a:ext uri="{FF2B5EF4-FFF2-40B4-BE49-F238E27FC236}">
                <a16:creationId xmlns:a16="http://schemas.microsoft.com/office/drawing/2014/main" id="{E1B618F4-9C5E-4E48-8E53-4F90F8FC70A0}"/>
              </a:ext>
            </a:extLst>
          </p:cNvPr>
          <p:cNvSpPr/>
          <p:nvPr userDrawn="1"/>
        </p:nvSpPr>
        <p:spPr>
          <a:xfrm flipV="1">
            <a:off x="395287" y="886441"/>
            <a:ext cx="11401426" cy="0"/>
          </a:xfrm>
          <a:prstGeom prst="line">
            <a:avLst/>
          </a:prstGeom>
          <a:ln w="12700">
            <a:solidFill>
              <a:schemeClr val="bg2"/>
            </a:solidFill>
            <a:miter/>
          </a:ln>
        </p:spPr>
        <p:txBody>
          <a:bodyPr lIns="22860" rIns="22860"/>
          <a:lstStyle/>
          <a:p>
            <a:endParaRPr sz="451"/>
          </a:p>
        </p:txBody>
      </p:sp>
      <p:pic>
        <p:nvPicPr>
          <p:cNvPr id="13" name="Picture 12" descr="A close up of a sign&#10;&#10;Description automatically generated">
            <a:extLst>
              <a:ext uri="{FF2B5EF4-FFF2-40B4-BE49-F238E27FC236}">
                <a16:creationId xmlns:a16="http://schemas.microsoft.com/office/drawing/2014/main" id="{1BC8852A-D602-8746-88E0-D788C9C77A0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2682" y="361606"/>
            <a:ext cx="1103523" cy="380767"/>
          </a:xfrm>
          <a:prstGeom prst="rect">
            <a:avLst/>
          </a:prstGeom>
        </p:spPr>
      </p:pic>
      <p:sp>
        <p:nvSpPr>
          <p:cNvPr id="14" name="Picture Placeholder 4">
            <a:extLst>
              <a:ext uri="{FF2B5EF4-FFF2-40B4-BE49-F238E27FC236}">
                <a16:creationId xmlns:a16="http://schemas.microsoft.com/office/drawing/2014/main" id="{076A2F7A-2915-BE46-B739-BF51DF7E0BEC}"/>
              </a:ext>
            </a:extLst>
          </p:cNvPr>
          <p:cNvSpPr>
            <a:spLocks noGrp="1"/>
          </p:cNvSpPr>
          <p:nvPr>
            <p:ph type="pic" sz="quarter" idx="22" hasCustomPrompt="1"/>
          </p:nvPr>
        </p:nvSpPr>
        <p:spPr>
          <a:xfrm>
            <a:off x="1699697" y="301625"/>
            <a:ext cx="1103312" cy="503238"/>
          </a:xfrm>
          <a:prstGeom prst="rect">
            <a:avLst/>
          </a:prstGeom>
          <a:pattFill prst="pct90">
            <a:fgClr>
              <a:schemeClr val="accent3">
                <a:lumMod val="40000"/>
                <a:lumOff val="60000"/>
              </a:schemeClr>
            </a:fgClr>
            <a:bgClr>
              <a:schemeClr val="bg1"/>
            </a:bgClr>
          </a:pattFill>
        </p:spPr>
        <p:txBody>
          <a:bodyPr/>
          <a:lstStyle>
            <a:lvl1pPr marL="0" indent="0">
              <a:lnSpc>
                <a:spcPct val="100000"/>
              </a:lnSpc>
              <a:spcBef>
                <a:spcPts val="0"/>
              </a:spcBef>
              <a:buNone/>
              <a:defRPr sz="1400"/>
            </a:lvl1pPr>
          </a:lstStyle>
          <a:p>
            <a:r>
              <a:rPr lang="en-US"/>
              <a:t>Partner</a:t>
            </a:r>
          </a:p>
          <a:p>
            <a:r>
              <a:rPr lang="en-US"/>
              <a:t>logo</a:t>
            </a:r>
          </a:p>
        </p:txBody>
      </p:sp>
      <p:sp>
        <p:nvSpPr>
          <p:cNvPr id="7" name="Rounded Rectangle 6">
            <a:extLst>
              <a:ext uri="{FF2B5EF4-FFF2-40B4-BE49-F238E27FC236}">
                <a16:creationId xmlns:a16="http://schemas.microsoft.com/office/drawing/2014/main" id="{29392F1C-5C27-3E46-BED0-9AE5CF6967E4}"/>
              </a:ext>
            </a:extLst>
          </p:cNvPr>
          <p:cNvSpPr/>
          <p:nvPr userDrawn="1"/>
        </p:nvSpPr>
        <p:spPr>
          <a:xfrm>
            <a:off x="4656168" y="5965330"/>
            <a:ext cx="2079653" cy="276997"/>
          </a:xfrm>
          <a:prstGeom prst="roundRect">
            <a:avLst>
              <a:gd name="adj" fmla="val 50000"/>
            </a:avLst>
          </a:prstGeom>
          <a:solidFill>
            <a:srgbClr val="55B39F"/>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8" name="TextBox 7">
            <a:extLst>
              <a:ext uri="{FF2B5EF4-FFF2-40B4-BE49-F238E27FC236}">
                <a16:creationId xmlns:a16="http://schemas.microsoft.com/office/drawing/2014/main" id="{5D1D44BD-4CB4-F24B-9287-9DA42A2724D7}"/>
              </a:ext>
            </a:extLst>
          </p:cNvPr>
          <p:cNvSpPr txBox="1"/>
          <p:nvPr userDrawn="1"/>
        </p:nvSpPr>
        <p:spPr>
          <a:xfrm>
            <a:off x="4656168" y="5971559"/>
            <a:ext cx="2079653"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200" b="1" i="0" u="none" strike="noStrike" cap="none" spc="300" normalizeH="0" baseline="0">
                <a:ln>
                  <a:noFill/>
                </a:ln>
                <a:solidFill>
                  <a:schemeClr val="tx1"/>
                </a:solidFill>
                <a:effectLst/>
                <a:uFillTx/>
                <a:latin typeface="Century Gothic" panose="020B0502020202020204" pitchFamily="34" charset="0"/>
                <a:ea typeface="+mj-ea"/>
                <a:cs typeface="+mj-cs"/>
                <a:sym typeface="Calibri"/>
              </a:rPr>
              <a:t>VIEW ACTIVITY</a:t>
            </a:r>
          </a:p>
        </p:txBody>
      </p:sp>
      <p:pic>
        <p:nvPicPr>
          <p:cNvPr id="9" name="Picture 8">
            <a:extLst>
              <a:ext uri="{FF2B5EF4-FFF2-40B4-BE49-F238E27FC236}">
                <a16:creationId xmlns:a16="http://schemas.microsoft.com/office/drawing/2014/main" id="{04D5BBE4-483F-2D4B-9E0B-19A4E07956BB}"/>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298087" y="5857063"/>
            <a:ext cx="495340" cy="495340"/>
          </a:xfrm>
          <a:prstGeom prst="rect">
            <a:avLst/>
          </a:prstGeom>
        </p:spPr>
      </p:pic>
      <p:sp>
        <p:nvSpPr>
          <p:cNvPr id="15" name="Picture Placeholder 11">
            <a:extLst>
              <a:ext uri="{FF2B5EF4-FFF2-40B4-BE49-F238E27FC236}">
                <a16:creationId xmlns:a16="http://schemas.microsoft.com/office/drawing/2014/main" id="{A2C6A153-5BF2-8840-AEFB-5BDEA6F3F5E2}"/>
              </a:ext>
            </a:extLst>
          </p:cNvPr>
          <p:cNvSpPr>
            <a:spLocks noGrp="1"/>
          </p:cNvSpPr>
          <p:nvPr>
            <p:ph type="pic" sz="quarter" idx="23" hasCustomPrompt="1"/>
          </p:nvPr>
        </p:nvSpPr>
        <p:spPr>
          <a:xfrm>
            <a:off x="4655840" y="1027958"/>
            <a:ext cx="7140873" cy="4693094"/>
          </a:xfrm>
          <a:prstGeom prst="rect">
            <a:avLst/>
          </a:prstGeom>
          <a:pattFill prst="pct40">
            <a:fgClr>
              <a:schemeClr val="accent3"/>
            </a:fgClr>
            <a:bgClr>
              <a:schemeClr val="bg1"/>
            </a:bgClr>
          </a:pattFill>
        </p:spPr>
        <p:txBody>
          <a:bodyPr/>
          <a:lstStyle/>
          <a:p>
            <a:r>
              <a:rPr lang="en-US"/>
              <a:t>Screenshot / image of activity</a:t>
            </a:r>
          </a:p>
        </p:txBody>
      </p:sp>
      <p:sp>
        <p:nvSpPr>
          <p:cNvPr id="17" name="Text Placeholder 12">
            <a:extLst>
              <a:ext uri="{FF2B5EF4-FFF2-40B4-BE49-F238E27FC236}">
                <a16:creationId xmlns:a16="http://schemas.microsoft.com/office/drawing/2014/main" id="{1C90748E-A94C-DE47-87DA-A37607332A40}"/>
              </a:ext>
            </a:extLst>
          </p:cNvPr>
          <p:cNvSpPr>
            <a:spLocks noGrp="1"/>
          </p:cNvSpPr>
          <p:nvPr>
            <p:ph type="body" sz="quarter" idx="21" hasCustomPrompt="1"/>
          </p:nvPr>
        </p:nvSpPr>
        <p:spPr>
          <a:xfrm>
            <a:off x="550863" y="2492374"/>
            <a:ext cx="3960812" cy="3228677"/>
          </a:xfrm>
          <a:prstGeom prst="rect">
            <a:avLst/>
          </a:prstGeom>
        </p:spPr>
        <p:txBody>
          <a:bodyPr anchor="t"/>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2000" b="0" i="0">
                <a:solidFill>
                  <a:schemeClr val="bg1"/>
                </a:solidFill>
                <a:latin typeface="Century Gothic" panose="020B0502020202020204" pitchFamily="34" charset="0"/>
              </a:defRPr>
            </a:lvl1pPr>
          </a:lstStyle>
          <a:p>
            <a:pPr lvl="0"/>
            <a:r>
              <a:rPr lang="en-US"/>
              <a:t>Insert – optional body text</a:t>
            </a:r>
          </a:p>
        </p:txBody>
      </p:sp>
      <p:sp>
        <p:nvSpPr>
          <p:cNvPr id="18" name="Text Placeholder 12">
            <a:extLst>
              <a:ext uri="{FF2B5EF4-FFF2-40B4-BE49-F238E27FC236}">
                <a16:creationId xmlns:a16="http://schemas.microsoft.com/office/drawing/2014/main" id="{175BCEF5-5A19-4C40-B8F6-08DD9F32E66A}"/>
              </a:ext>
            </a:extLst>
          </p:cNvPr>
          <p:cNvSpPr>
            <a:spLocks noGrp="1"/>
          </p:cNvSpPr>
          <p:nvPr>
            <p:ph type="body" sz="quarter" idx="11" hasCustomPrompt="1"/>
          </p:nvPr>
        </p:nvSpPr>
        <p:spPr>
          <a:xfrm>
            <a:off x="550863" y="1019668"/>
            <a:ext cx="3960812" cy="130948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3200" b="1" i="0">
                <a:solidFill>
                  <a:schemeClr val="bg1"/>
                </a:solidFill>
                <a:latin typeface="Century Gothic" panose="020B0502020202020204" pitchFamily="34" charset="0"/>
              </a:defRPr>
            </a:lvl1pPr>
          </a:lstStyle>
          <a:p>
            <a:pPr lvl="0"/>
            <a:r>
              <a:rPr lang="en-US"/>
              <a:t>Insert – activity title max 3 lines</a:t>
            </a:r>
          </a:p>
        </p:txBody>
      </p:sp>
    </p:spTree>
    <p:extLst>
      <p:ext uri="{BB962C8B-B14F-4D97-AF65-F5344CB8AC3E}">
        <p14:creationId xmlns:p14="http://schemas.microsoft.com/office/powerpoint/2010/main" val="4113772259"/>
      </p:ext>
    </p:extLst>
  </p:cSld>
  <p:clrMapOvr>
    <a:masterClrMapping/>
  </p:clrMapOvr>
  <p:transition spd="med"/>
  <p:extLst>
    <p:ext uri="{DCECCB84-F9BA-43D5-87BE-67443E8EF086}">
      <p15:sldGuideLst xmlns:p15="http://schemas.microsoft.com/office/powerpoint/2012/main">
        <p15:guide id="1" pos="2933" userDrawn="1">
          <p15:clr>
            <a:srgbClr val="FBAE40"/>
          </p15:clr>
        </p15:guide>
        <p15:guide id="2" pos="2842" userDrawn="1">
          <p15:clr>
            <a:srgbClr val="FBAE40"/>
          </p15:clr>
        </p15:guide>
        <p15:guide id="3" orient="horz" pos="3612" userDrawn="1">
          <p15:clr>
            <a:srgbClr val="FBAE40"/>
          </p15:clr>
        </p15:guide>
        <p15:guide id="4" orient="horz" pos="1480" userDrawn="1">
          <p15:clr>
            <a:srgbClr val="FBAE40"/>
          </p15:clr>
        </p15:guide>
        <p15:guide id="5" orient="horz" pos="1570" userDrawn="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Gallery">
    <p:spTree>
      <p:nvGrpSpPr>
        <p:cNvPr id="1" name=""/>
        <p:cNvGrpSpPr/>
        <p:nvPr/>
      </p:nvGrpSpPr>
      <p:grpSpPr>
        <a:xfrm>
          <a:off x="0" y="0"/>
          <a:ext cx="0" cy="0"/>
          <a:chOff x="0" y="0"/>
          <a:chExt cx="0" cy="0"/>
        </a:xfrm>
      </p:grpSpPr>
      <p:pic>
        <p:nvPicPr>
          <p:cNvPr id="10" name="Picture 9" descr="A picture containing sign, sitting, black, white&#10;&#10;Description automatically generated">
            <a:extLst>
              <a:ext uri="{FF2B5EF4-FFF2-40B4-BE49-F238E27FC236}">
                <a16:creationId xmlns:a16="http://schemas.microsoft.com/office/drawing/2014/main" id="{E49C576D-AFEE-684C-A9B2-ADCB12291CC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sp>
        <p:nvSpPr>
          <p:cNvPr id="11" name="Title 1">
            <a:extLst>
              <a:ext uri="{FF2B5EF4-FFF2-40B4-BE49-F238E27FC236}">
                <a16:creationId xmlns:a16="http://schemas.microsoft.com/office/drawing/2014/main" id="{98572B17-F0F5-A546-A2DA-49D3BC623475}"/>
              </a:ext>
            </a:extLst>
          </p:cNvPr>
          <p:cNvSpPr>
            <a:spLocks noGrp="1"/>
          </p:cNvSpPr>
          <p:nvPr>
            <p:ph type="title"/>
          </p:nvPr>
        </p:nvSpPr>
        <p:spPr>
          <a:xfrm>
            <a:off x="6333638" y="379138"/>
            <a:ext cx="4944533" cy="273845"/>
          </a:xfrm>
          <a:prstGeom prst="rect">
            <a:avLst/>
          </a:prstGeom>
        </p:spPr>
        <p:txBody>
          <a:bodyPr/>
          <a:lstStyle>
            <a:lvl1pPr algn="r">
              <a:defRPr sz="1000" b="1" i="0">
                <a:solidFill>
                  <a:srgbClr val="25233F"/>
                </a:solidFill>
                <a:latin typeface="Century Gothic" panose="020B0502020202020204" pitchFamily="34" charset="0"/>
              </a:defRPr>
            </a:lvl1pPr>
          </a:lstStyle>
          <a:p>
            <a:r>
              <a:rPr lang="en-US"/>
              <a:t>Click to edit Master title style</a:t>
            </a:r>
          </a:p>
        </p:txBody>
      </p:sp>
      <p:sp>
        <p:nvSpPr>
          <p:cNvPr id="12" name="Shape 20">
            <a:extLst>
              <a:ext uri="{FF2B5EF4-FFF2-40B4-BE49-F238E27FC236}">
                <a16:creationId xmlns:a16="http://schemas.microsoft.com/office/drawing/2014/main" id="{E1B618F4-9C5E-4E48-8E53-4F90F8FC70A0}"/>
              </a:ext>
            </a:extLst>
          </p:cNvPr>
          <p:cNvSpPr/>
          <p:nvPr userDrawn="1"/>
        </p:nvSpPr>
        <p:spPr>
          <a:xfrm flipV="1">
            <a:off x="395287" y="886441"/>
            <a:ext cx="11401426" cy="0"/>
          </a:xfrm>
          <a:prstGeom prst="line">
            <a:avLst/>
          </a:prstGeom>
          <a:ln w="12700">
            <a:solidFill>
              <a:schemeClr val="bg2"/>
            </a:solidFill>
            <a:miter/>
          </a:ln>
        </p:spPr>
        <p:txBody>
          <a:bodyPr lIns="22860" rIns="22860"/>
          <a:lstStyle/>
          <a:p>
            <a:endParaRPr sz="451"/>
          </a:p>
        </p:txBody>
      </p:sp>
      <p:pic>
        <p:nvPicPr>
          <p:cNvPr id="13" name="Picture 12" descr="A close up of a sign&#10;&#10;Description automatically generated">
            <a:extLst>
              <a:ext uri="{FF2B5EF4-FFF2-40B4-BE49-F238E27FC236}">
                <a16:creationId xmlns:a16="http://schemas.microsoft.com/office/drawing/2014/main" id="{1BC8852A-D602-8746-88E0-D788C9C77A0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2682" y="361606"/>
            <a:ext cx="1103523" cy="380767"/>
          </a:xfrm>
          <a:prstGeom prst="rect">
            <a:avLst/>
          </a:prstGeom>
        </p:spPr>
      </p:pic>
      <p:sp>
        <p:nvSpPr>
          <p:cNvPr id="14" name="Picture Placeholder 4">
            <a:extLst>
              <a:ext uri="{FF2B5EF4-FFF2-40B4-BE49-F238E27FC236}">
                <a16:creationId xmlns:a16="http://schemas.microsoft.com/office/drawing/2014/main" id="{076A2F7A-2915-BE46-B739-BF51DF7E0BEC}"/>
              </a:ext>
            </a:extLst>
          </p:cNvPr>
          <p:cNvSpPr>
            <a:spLocks noGrp="1"/>
          </p:cNvSpPr>
          <p:nvPr>
            <p:ph type="pic" sz="quarter" idx="22" hasCustomPrompt="1"/>
          </p:nvPr>
        </p:nvSpPr>
        <p:spPr>
          <a:xfrm>
            <a:off x="1699697" y="301625"/>
            <a:ext cx="1103312" cy="503238"/>
          </a:xfrm>
          <a:prstGeom prst="rect">
            <a:avLst/>
          </a:prstGeom>
          <a:pattFill prst="pct90">
            <a:fgClr>
              <a:schemeClr val="accent3">
                <a:lumMod val="40000"/>
                <a:lumOff val="60000"/>
              </a:schemeClr>
            </a:fgClr>
            <a:bgClr>
              <a:schemeClr val="bg1"/>
            </a:bgClr>
          </a:pattFill>
        </p:spPr>
        <p:txBody>
          <a:bodyPr/>
          <a:lstStyle>
            <a:lvl1pPr marL="0" indent="0">
              <a:lnSpc>
                <a:spcPct val="100000"/>
              </a:lnSpc>
              <a:spcBef>
                <a:spcPts val="0"/>
              </a:spcBef>
              <a:buNone/>
              <a:defRPr sz="1400"/>
            </a:lvl1pPr>
          </a:lstStyle>
          <a:p>
            <a:r>
              <a:rPr lang="en-US"/>
              <a:t>Partner</a:t>
            </a:r>
          </a:p>
          <a:p>
            <a:r>
              <a:rPr lang="en-US"/>
              <a:t>logo</a:t>
            </a:r>
          </a:p>
        </p:txBody>
      </p:sp>
      <p:sp>
        <p:nvSpPr>
          <p:cNvPr id="15" name="Picture Placeholder 11">
            <a:extLst>
              <a:ext uri="{FF2B5EF4-FFF2-40B4-BE49-F238E27FC236}">
                <a16:creationId xmlns:a16="http://schemas.microsoft.com/office/drawing/2014/main" id="{A2C6A153-5BF2-8840-AEFB-5BDEA6F3F5E2}"/>
              </a:ext>
            </a:extLst>
          </p:cNvPr>
          <p:cNvSpPr>
            <a:spLocks noGrp="1"/>
          </p:cNvSpPr>
          <p:nvPr>
            <p:ph type="pic" sz="quarter" idx="23" hasCustomPrompt="1"/>
          </p:nvPr>
        </p:nvSpPr>
        <p:spPr>
          <a:xfrm>
            <a:off x="4655840" y="1027958"/>
            <a:ext cx="7140873" cy="4693094"/>
          </a:xfrm>
          <a:prstGeom prst="rect">
            <a:avLst/>
          </a:prstGeom>
          <a:pattFill prst="pct40">
            <a:fgClr>
              <a:schemeClr val="accent3"/>
            </a:fgClr>
            <a:bgClr>
              <a:schemeClr val="bg1"/>
            </a:bgClr>
          </a:pattFill>
        </p:spPr>
        <p:txBody>
          <a:bodyPr/>
          <a:lstStyle/>
          <a:p>
            <a:r>
              <a:rPr lang="en-US"/>
              <a:t>Screenshot / image of gallery</a:t>
            </a:r>
          </a:p>
        </p:txBody>
      </p:sp>
      <p:sp>
        <p:nvSpPr>
          <p:cNvPr id="17" name="Text Placeholder 12">
            <a:extLst>
              <a:ext uri="{FF2B5EF4-FFF2-40B4-BE49-F238E27FC236}">
                <a16:creationId xmlns:a16="http://schemas.microsoft.com/office/drawing/2014/main" id="{1C90748E-A94C-DE47-87DA-A37607332A40}"/>
              </a:ext>
            </a:extLst>
          </p:cNvPr>
          <p:cNvSpPr>
            <a:spLocks noGrp="1"/>
          </p:cNvSpPr>
          <p:nvPr>
            <p:ph type="body" sz="quarter" idx="21" hasCustomPrompt="1"/>
          </p:nvPr>
        </p:nvSpPr>
        <p:spPr>
          <a:xfrm>
            <a:off x="550863" y="2492374"/>
            <a:ext cx="3960812" cy="3228677"/>
          </a:xfrm>
          <a:prstGeom prst="rect">
            <a:avLst/>
          </a:prstGeom>
        </p:spPr>
        <p:txBody>
          <a:bodyPr anchor="t"/>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2000" b="0" i="0">
                <a:solidFill>
                  <a:schemeClr val="bg1"/>
                </a:solidFill>
                <a:latin typeface="Century Gothic" panose="020B0502020202020204" pitchFamily="34" charset="0"/>
              </a:defRPr>
            </a:lvl1pPr>
          </a:lstStyle>
          <a:p>
            <a:pPr lvl="0"/>
            <a:r>
              <a:rPr lang="en-US"/>
              <a:t>Insert – optional body text</a:t>
            </a:r>
          </a:p>
        </p:txBody>
      </p:sp>
      <p:sp>
        <p:nvSpPr>
          <p:cNvPr id="18" name="Text Placeholder 12">
            <a:extLst>
              <a:ext uri="{FF2B5EF4-FFF2-40B4-BE49-F238E27FC236}">
                <a16:creationId xmlns:a16="http://schemas.microsoft.com/office/drawing/2014/main" id="{175BCEF5-5A19-4C40-B8F6-08DD9F32E66A}"/>
              </a:ext>
            </a:extLst>
          </p:cNvPr>
          <p:cNvSpPr>
            <a:spLocks noGrp="1"/>
          </p:cNvSpPr>
          <p:nvPr>
            <p:ph type="body" sz="quarter" idx="11" hasCustomPrompt="1"/>
          </p:nvPr>
        </p:nvSpPr>
        <p:spPr>
          <a:xfrm>
            <a:off x="550863" y="1019668"/>
            <a:ext cx="3960812" cy="130948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3200" b="1" i="0">
                <a:solidFill>
                  <a:schemeClr val="bg1"/>
                </a:solidFill>
                <a:latin typeface="Century Gothic" panose="020B0502020202020204" pitchFamily="34" charset="0"/>
              </a:defRPr>
            </a:lvl1pPr>
          </a:lstStyle>
          <a:p>
            <a:pPr lvl="0"/>
            <a:r>
              <a:rPr lang="en-US"/>
              <a:t>Insert – gallery title max 3 lines</a:t>
            </a:r>
          </a:p>
        </p:txBody>
      </p:sp>
      <p:pic>
        <p:nvPicPr>
          <p:cNvPr id="16" name="Picture 15">
            <a:extLst>
              <a:ext uri="{FF2B5EF4-FFF2-40B4-BE49-F238E27FC236}">
                <a16:creationId xmlns:a16="http://schemas.microsoft.com/office/drawing/2014/main" id="{C20F2127-75B4-A449-9AA5-9FDD48F0C594}"/>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307946" y="5849898"/>
            <a:ext cx="495340" cy="495340"/>
          </a:xfrm>
          <a:prstGeom prst="rect">
            <a:avLst/>
          </a:prstGeom>
        </p:spPr>
      </p:pic>
    </p:spTree>
    <p:extLst>
      <p:ext uri="{BB962C8B-B14F-4D97-AF65-F5344CB8AC3E}">
        <p14:creationId xmlns:p14="http://schemas.microsoft.com/office/powerpoint/2010/main" val="1052234152"/>
      </p:ext>
    </p:extLst>
  </p:cSld>
  <p:clrMapOvr>
    <a:masterClrMapping/>
  </p:clrMapOvr>
  <p:transition spd="med"/>
  <p:extLst>
    <p:ext uri="{DCECCB84-F9BA-43D5-87BE-67443E8EF086}">
      <p15:sldGuideLst xmlns:p15="http://schemas.microsoft.com/office/powerpoint/2012/main">
        <p15:guide id="1" pos="2933" userDrawn="1">
          <p15:clr>
            <a:srgbClr val="FBAE40"/>
          </p15:clr>
        </p15:guide>
        <p15:guide id="2" pos="2842" userDrawn="1">
          <p15:clr>
            <a:srgbClr val="FBAE40"/>
          </p15:clr>
        </p15:guide>
        <p15:guide id="3" orient="horz" pos="3612" userDrawn="1">
          <p15:clr>
            <a:srgbClr val="FBAE40"/>
          </p15:clr>
        </p15:guide>
        <p15:guide id="4" orient="horz" pos="1480" userDrawn="1">
          <p15:clr>
            <a:srgbClr val="FBAE40"/>
          </p15:clr>
        </p15:guide>
        <p15:guide id="5" orient="horz" pos="1570" userDrawn="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pic>
        <p:nvPicPr>
          <p:cNvPr id="10" name="Picture 9" descr="A picture containing sign, sitting, black, white&#10;&#10;Description automatically generated">
            <a:extLst>
              <a:ext uri="{FF2B5EF4-FFF2-40B4-BE49-F238E27FC236}">
                <a16:creationId xmlns:a16="http://schemas.microsoft.com/office/drawing/2014/main" id="{E49C576D-AFEE-684C-A9B2-ADCB12291CC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sp>
        <p:nvSpPr>
          <p:cNvPr id="11" name="Title 1">
            <a:extLst>
              <a:ext uri="{FF2B5EF4-FFF2-40B4-BE49-F238E27FC236}">
                <a16:creationId xmlns:a16="http://schemas.microsoft.com/office/drawing/2014/main" id="{98572B17-F0F5-A546-A2DA-49D3BC623475}"/>
              </a:ext>
            </a:extLst>
          </p:cNvPr>
          <p:cNvSpPr>
            <a:spLocks noGrp="1"/>
          </p:cNvSpPr>
          <p:nvPr>
            <p:ph type="title"/>
          </p:nvPr>
        </p:nvSpPr>
        <p:spPr>
          <a:xfrm>
            <a:off x="6333638" y="379138"/>
            <a:ext cx="4944533" cy="273845"/>
          </a:xfrm>
          <a:prstGeom prst="rect">
            <a:avLst/>
          </a:prstGeom>
        </p:spPr>
        <p:txBody>
          <a:bodyPr/>
          <a:lstStyle>
            <a:lvl1pPr algn="r">
              <a:defRPr sz="1000" b="1" i="0">
                <a:solidFill>
                  <a:srgbClr val="25233F"/>
                </a:solidFill>
                <a:latin typeface="Century Gothic" panose="020B0502020202020204" pitchFamily="34" charset="0"/>
              </a:defRPr>
            </a:lvl1pPr>
          </a:lstStyle>
          <a:p>
            <a:r>
              <a:rPr lang="en-US"/>
              <a:t>Click to edit Master title style</a:t>
            </a:r>
          </a:p>
        </p:txBody>
      </p:sp>
      <p:sp>
        <p:nvSpPr>
          <p:cNvPr id="12" name="Shape 20">
            <a:extLst>
              <a:ext uri="{FF2B5EF4-FFF2-40B4-BE49-F238E27FC236}">
                <a16:creationId xmlns:a16="http://schemas.microsoft.com/office/drawing/2014/main" id="{E1B618F4-9C5E-4E48-8E53-4F90F8FC70A0}"/>
              </a:ext>
            </a:extLst>
          </p:cNvPr>
          <p:cNvSpPr/>
          <p:nvPr userDrawn="1"/>
        </p:nvSpPr>
        <p:spPr>
          <a:xfrm flipV="1">
            <a:off x="395287" y="886441"/>
            <a:ext cx="11401426" cy="0"/>
          </a:xfrm>
          <a:prstGeom prst="line">
            <a:avLst/>
          </a:prstGeom>
          <a:ln w="12700">
            <a:solidFill>
              <a:schemeClr val="bg2"/>
            </a:solidFill>
            <a:miter/>
          </a:ln>
        </p:spPr>
        <p:txBody>
          <a:bodyPr lIns="22860" rIns="22860"/>
          <a:lstStyle/>
          <a:p>
            <a:endParaRPr sz="451"/>
          </a:p>
        </p:txBody>
      </p:sp>
      <p:pic>
        <p:nvPicPr>
          <p:cNvPr id="13" name="Picture 12" descr="A close up of a sign&#10;&#10;Description automatically generated">
            <a:extLst>
              <a:ext uri="{FF2B5EF4-FFF2-40B4-BE49-F238E27FC236}">
                <a16:creationId xmlns:a16="http://schemas.microsoft.com/office/drawing/2014/main" id="{1BC8852A-D602-8746-88E0-D788C9C77A0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2682" y="361606"/>
            <a:ext cx="1103523" cy="380767"/>
          </a:xfrm>
          <a:prstGeom prst="rect">
            <a:avLst/>
          </a:prstGeom>
        </p:spPr>
      </p:pic>
      <p:sp>
        <p:nvSpPr>
          <p:cNvPr id="14" name="Picture Placeholder 4">
            <a:extLst>
              <a:ext uri="{FF2B5EF4-FFF2-40B4-BE49-F238E27FC236}">
                <a16:creationId xmlns:a16="http://schemas.microsoft.com/office/drawing/2014/main" id="{076A2F7A-2915-BE46-B739-BF51DF7E0BEC}"/>
              </a:ext>
            </a:extLst>
          </p:cNvPr>
          <p:cNvSpPr>
            <a:spLocks noGrp="1"/>
          </p:cNvSpPr>
          <p:nvPr>
            <p:ph type="pic" sz="quarter" idx="22" hasCustomPrompt="1"/>
          </p:nvPr>
        </p:nvSpPr>
        <p:spPr>
          <a:xfrm>
            <a:off x="1699697" y="301625"/>
            <a:ext cx="1103312" cy="503238"/>
          </a:xfrm>
          <a:prstGeom prst="rect">
            <a:avLst/>
          </a:prstGeom>
          <a:pattFill prst="pct90">
            <a:fgClr>
              <a:schemeClr val="accent3">
                <a:lumMod val="40000"/>
                <a:lumOff val="60000"/>
              </a:schemeClr>
            </a:fgClr>
            <a:bgClr>
              <a:schemeClr val="bg1"/>
            </a:bgClr>
          </a:pattFill>
        </p:spPr>
        <p:txBody>
          <a:bodyPr/>
          <a:lstStyle>
            <a:lvl1pPr marL="0" indent="0">
              <a:lnSpc>
                <a:spcPct val="100000"/>
              </a:lnSpc>
              <a:spcBef>
                <a:spcPts val="0"/>
              </a:spcBef>
              <a:buNone/>
              <a:defRPr sz="1400"/>
            </a:lvl1pPr>
          </a:lstStyle>
          <a:p>
            <a:r>
              <a:rPr lang="en-US"/>
              <a:t>Partner</a:t>
            </a:r>
          </a:p>
          <a:p>
            <a:r>
              <a:rPr lang="en-US"/>
              <a:t>logo</a:t>
            </a:r>
          </a:p>
        </p:txBody>
      </p:sp>
      <p:pic>
        <p:nvPicPr>
          <p:cNvPr id="19" name="Picture 18">
            <a:extLst>
              <a:ext uri="{FF2B5EF4-FFF2-40B4-BE49-F238E27FC236}">
                <a16:creationId xmlns:a16="http://schemas.microsoft.com/office/drawing/2014/main" id="{608AAA36-4438-E342-8FC8-86577EF913E8}"/>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307901" y="5849898"/>
            <a:ext cx="495340" cy="495340"/>
          </a:xfrm>
          <a:prstGeom prst="rect">
            <a:avLst/>
          </a:prstGeom>
        </p:spPr>
      </p:pic>
      <p:sp>
        <p:nvSpPr>
          <p:cNvPr id="20" name="Picture Placeholder 11">
            <a:extLst>
              <a:ext uri="{FF2B5EF4-FFF2-40B4-BE49-F238E27FC236}">
                <a16:creationId xmlns:a16="http://schemas.microsoft.com/office/drawing/2014/main" id="{8CCA067C-0A24-4E43-83B6-3BF64666631F}"/>
              </a:ext>
            </a:extLst>
          </p:cNvPr>
          <p:cNvSpPr>
            <a:spLocks noGrp="1"/>
          </p:cNvSpPr>
          <p:nvPr>
            <p:ph type="pic" sz="quarter" idx="23" hasCustomPrompt="1"/>
          </p:nvPr>
        </p:nvSpPr>
        <p:spPr>
          <a:xfrm>
            <a:off x="4372524" y="1553621"/>
            <a:ext cx="7424189" cy="4175720"/>
          </a:xfrm>
          <a:prstGeom prst="rect">
            <a:avLst/>
          </a:prstGeom>
          <a:pattFill prst="pct40">
            <a:fgClr>
              <a:schemeClr val="accent3"/>
            </a:fgClr>
            <a:bgClr>
              <a:schemeClr val="bg1"/>
            </a:bgClr>
          </a:pattFill>
        </p:spPr>
        <p:txBody>
          <a:bodyPr/>
          <a:lstStyle/>
          <a:p>
            <a:r>
              <a:rPr lang="en-US"/>
              <a:t>Screenshot / image of video</a:t>
            </a:r>
          </a:p>
        </p:txBody>
      </p:sp>
      <p:sp>
        <p:nvSpPr>
          <p:cNvPr id="21" name="Rounded Rectangle 20">
            <a:extLst>
              <a:ext uri="{FF2B5EF4-FFF2-40B4-BE49-F238E27FC236}">
                <a16:creationId xmlns:a16="http://schemas.microsoft.com/office/drawing/2014/main" id="{28D2F59B-31F7-054F-8222-D00D0D614456}"/>
              </a:ext>
            </a:extLst>
          </p:cNvPr>
          <p:cNvSpPr/>
          <p:nvPr userDrawn="1"/>
        </p:nvSpPr>
        <p:spPr>
          <a:xfrm>
            <a:off x="4372524" y="5947914"/>
            <a:ext cx="2079653" cy="276997"/>
          </a:xfrm>
          <a:prstGeom prst="roundRect">
            <a:avLst>
              <a:gd name="adj" fmla="val 50000"/>
            </a:avLst>
          </a:prstGeom>
          <a:solidFill>
            <a:srgbClr val="55B39F"/>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22" name="TextBox 21">
            <a:extLst>
              <a:ext uri="{FF2B5EF4-FFF2-40B4-BE49-F238E27FC236}">
                <a16:creationId xmlns:a16="http://schemas.microsoft.com/office/drawing/2014/main" id="{BCC606F0-C0F6-D04D-BC15-2E17E24BB126}"/>
              </a:ext>
            </a:extLst>
          </p:cNvPr>
          <p:cNvSpPr txBox="1"/>
          <p:nvPr userDrawn="1"/>
        </p:nvSpPr>
        <p:spPr>
          <a:xfrm>
            <a:off x="4372524" y="5954143"/>
            <a:ext cx="2079653"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200" b="1" i="0" u="none" strike="noStrike" cap="none" spc="300" normalizeH="0" baseline="0">
                <a:ln>
                  <a:noFill/>
                </a:ln>
                <a:solidFill>
                  <a:schemeClr val="tx1"/>
                </a:solidFill>
                <a:effectLst/>
                <a:uFillTx/>
                <a:latin typeface="Century Gothic" panose="020B0502020202020204" pitchFamily="34" charset="0"/>
                <a:ea typeface="+mj-ea"/>
                <a:cs typeface="+mj-cs"/>
                <a:sym typeface="Calibri"/>
              </a:rPr>
              <a:t>VIEW VIDEO</a:t>
            </a:r>
          </a:p>
        </p:txBody>
      </p:sp>
      <p:sp>
        <p:nvSpPr>
          <p:cNvPr id="28" name="Text Placeholder 12">
            <a:extLst>
              <a:ext uri="{FF2B5EF4-FFF2-40B4-BE49-F238E27FC236}">
                <a16:creationId xmlns:a16="http://schemas.microsoft.com/office/drawing/2014/main" id="{DF7D115F-6FFA-2A44-A1F0-30DDF5B6B5CE}"/>
              </a:ext>
            </a:extLst>
          </p:cNvPr>
          <p:cNvSpPr>
            <a:spLocks noGrp="1"/>
          </p:cNvSpPr>
          <p:nvPr>
            <p:ph type="body" sz="quarter" idx="24" hasCustomPrompt="1"/>
          </p:nvPr>
        </p:nvSpPr>
        <p:spPr>
          <a:xfrm>
            <a:off x="550863" y="2492374"/>
            <a:ext cx="3673475" cy="3228677"/>
          </a:xfrm>
          <a:prstGeom prst="rect">
            <a:avLst/>
          </a:prstGeom>
        </p:spPr>
        <p:txBody>
          <a:bodyPr anchor="t"/>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2000" b="0" i="0">
                <a:solidFill>
                  <a:schemeClr val="bg1"/>
                </a:solidFill>
                <a:latin typeface="Century Gothic" panose="020B0502020202020204" pitchFamily="34" charset="0"/>
              </a:defRPr>
            </a:lvl1pPr>
          </a:lstStyle>
          <a:p>
            <a:pPr lvl="0"/>
            <a:r>
              <a:rPr lang="en-US"/>
              <a:t>Insert – optional body text</a:t>
            </a:r>
          </a:p>
        </p:txBody>
      </p:sp>
      <p:sp>
        <p:nvSpPr>
          <p:cNvPr id="29" name="Text Placeholder 12">
            <a:extLst>
              <a:ext uri="{FF2B5EF4-FFF2-40B4-BE49-F238E27FC236}">
                <a16:creationId xmlns:a16="http://schemas.microsoft.com/office/drawing/2014/main" id="{321CDA99-C848-894C-B2EA-7D81094A9CEC}"/>
              </a:ext>
            </a:extLst>
          </p:cNvPr>
          <p:cNvSpPr>
            <a:spLocks noGrp="1"/>
          </p:cNvSpPr>
          <p:nvPr>
            <p:ph type="body" sz="quarter" idx="25" hasCustomPrompt="1"/>
          </p:nvPr>
        </p:nvSpPr>
        <p:spPr>
          <a:xfrm>
            <a:off x="550863" y="1019668"/>
            <a:ext cx="3673475" cy="130948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3200" b="1" i="0">
                <a:solidFill>
                  <a:schemeClr val="bg1"/>
                </a:solidFill>
                <a:latin typeface="Century Gothic" panose="020B0502020202020204" pitchFamily="34" charset="0"/>
              </a:defRPr>
            </a:lvl1pPr>
          </a:lstStyle>
          <a:p>
            <a:pPr lvl="0"/>
            <a:r>
              <a:rPr lang="en-US"/>
              <a:t>Insert – video title max 3 lines</a:t>
            </a:r>
          </a:p>
        </p:txBody>
      </p:sp>
    </p:spTree>
    <p:extLst>
      <p:ext uri="{BB962C8B-B14F-4D97-AF65-F5344CB8AC3E}">
        <p14:creationId xmlns:p14="http://schemas.microsoft.com/office/powerpoint/2010/main" val="2935703426"/>
      </p:ext>
    </p:extLst>
  </p:cSld>
  <p:clrMapOvr>
    <a:masterClrMapping/>
  </p:clrMapOvr>
  <p:transition spd="med"/>
  <p:extLst>
    <p:ext uri="{DCECCB84-F9BA-43D5-87BE-67443E8EF086}">
      <p15:sldGuideLst xmlns:p15="http://schemas.microsoft.com/office/powerpoint/2012/main">
        <p15:guide id="1" orient="horz" pos="3612" userDrawn="1">
          <p15:clr>
            <a:srgbClr val="FBAE40"/>
          </p15:clr>
        </p15:guide>
        <p15:guide id="2" pos="2751" userDrawn="1">
          <p15:clr>
            <a:srgbClr val="FBAE40"/>
          </p15:clr>
        </p15:guide>
        <p15:guide id="3" pos="2661" userDrawn="1">
          <p15:clr>
            <a:srgbClr val="FBAE40"/>
          </p15:clr>
        </p15:guide>
        <p15:guide id="4" orient="horz" pos="1480" userDrawn="1">
          <p15:clr>
            <a:srgbClr val="FBAE40"/>
          </p15:clr>
        </p15:guide>
        <p15:guide id="5" orient="horz" pos="1570" userDrawn="1">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tudent Sheet">
    <p:spTree>
      <p:nvGrpSpPr>
        <p:cNvPr id="1" name=""/>
        <p:cNvGrpSpPr/>
        <p:nvPr/>
      </p:nvGrpSpPr>
      <p:grpSpPr>
        <a:xfrm>
          <a:off x="0" y="0"/>
          <a:ext cx="0" cy="0"/>
          <a:chOff x="0" y="0"/>
          <a:chExt cx="0" cy="0"/>
        </a:xfrm>
      </p:grpSpPr>
      <p:pic>
        <p:nvPicPr>
          <p:cNvPr id="10" name="Picture 9" descr="A picture containing sign, sitting, black, white&#10;&#10;Description automatically generated">
            <a:extLst>
              <a:ext uri="{FF2B5EF4-FFF2-40B4-BE49-F238E27FC236}">
                <a16:creationId xmlns:a16="http://schemas.microsoft.com/office/drawing/2014/main" id="{E49C576D-AFEE-684C-A9B2-ADCB12291CC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sp>
        <p:nvSpPr>
          <p:cNvPr id="11" name="Title 1">
            <a:extLst>
              <a:ext uri="{FF2B5EF4-FFF2-40B4-BE49-F238E27FC236}">
                <a16:creationId xmlns:a16="http://schemas.microsoft.com/office/drawing/2014/main" id="{98572B17-F0F5-A546-A2DA-49D3BC623475}"/>
              </a:ext>
            </a:extLst>
          </p:cNvPr>
          <p:cNvSpPr>
            <a:spLocks noGrp="1"/>
          </p:cNvSpPr>
          <p:nvPr>
            <p:ph type="title"/>
          </p:nvPr>
        </p:nvSpPr>
        <p:spPr>
          <a:xfrm>
            <a:off x="6333638" y="379138"/>
            <a:ext cx="4944533" cy="273845"/>
          </a:xfrm>
          <a:prstGeom prst="rect">
            <a:avLst/>
          </a:prstGeom>
        </p:spPr>
        <p:txBody>
          <a:bodyPr/>
          <a:lstStyle>
            <a:lvl1pPr algn="r">
              <a:defRPr sz="1000" b="1" i="0">
                <a:solidFill>
                  <a:srgbClr val="25233F"/>
                </a:solidFill>
                <a:latin typeface="Century Gothic" panose="020B0502020202020204" pitchFamily="34" charset="0"/>
              </a:defRPr>
            </a:lvl1pPr>
          </a:lstStyle>
          <a:p>
            <a:r>
              <a:rPr lang="en-US"/>
              <a:t>Click to edit Master title style</a:t>
            </a:r>
          </a:p>
        </p:txBody>
      </p:sp>
      <p:sp>
        <p:nvSpPr>
          <p:cNvPr id="12" name="Shape 20">
            <a:extLst>
              <a:ext uri="{FF2B5EF4-FFF2-40B4-BE49-F238E27FC236}">
                <a16:creationId xmlns:a16="http://schemas.microsoft.com/office/drawing/2014/main" id="{E1B618F4-9C5E-4E48-8E53-4F90F8FC70A0}"/>
              </a:ext>
            </a:extLst>
          </p:cNvPr>
          <p:cNvSpPr/>
          <p:nvPr userDrawn="1"/>
        </p:nvSpPr>
        <p:spPr>
          <a:xfrm flipV="1">
            <a:off x="395287" y="886441"/>
            <a:ext cx="11401426" cy="0"/>
          </a:xfrm>
          <a:prstGeom prst="line">
            <a:avLst/>
          </a:prstGeom>
          <a:ln w="12700">
            <a:solidFill>
              <a:schemeClr val="bg2"/>
            </a:solidFill>
            <a:miter/>
          </a:ln>
        </p:spPr>
        <p:txBody>
          <a:bodyPr lIns="22860" rIns="22860"/>
          <a:lstStyle/>
          <a:p>
            <a:endParaRPr sz="451"/>
          </a:p>
        </p:txBody>
      </p:sp>
      <p:pic>
        <p:nvPicPr>
          <p:cNvPr id="13" name="Picture 12" descr="A close up of a sign&#10;&#10;Description automatically generated">
            <a:extLst>
              <a:ext uri="{FF2B5EF4-FFF2-40B4-BE49-F238E27FC236}">
                <a16:creationId xmlns:a16="http://schemas.microsoft.com/office/drawing/2014/main" id="{1BC8852A-D602-8746-88E0-D788C9C77A0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2682" y="361606"/>
            <a:ext cx="1103523" cy="380767"/>
          </a:xfrm>
          <a:prstGeom prst="rect">
            <a:avLst/>
          </a:prstGeom>
        </p:spPr>
      </p:pic>
      <p:sp>
        <p:nvSpPr>
          <p:cNvPr id="14" name="Picture Placeholder 4">
            <a:extLst>
              <a:ext uri="{FF2B5EF4-FFF2-40B4-BE49-F238E27FC236}">
                <a16:creationId xmlns:a16="http://schemas.microsoft.com/office/drawing/2014/main" id="{076A2F7A-2915-BE46-B739-BF51DF7E0BEC}"/>
              </a:ext>
            </a:extLst>
          </p:cNvPr>
          <p:cNvSpPr>
            <a:spLocks noGrp="1"/>
          </p:cNvSpPr>
          <p:nvPr>
            <p:ph type="pic" sz="quarter" idx="22" hasCustomPrompt="1"/>
          </p:nvPr>
        </p:nvSpPr>
        <p:spPr>
          <a:xfrm>
            <a:off x="1699697" y="301625"/>
            <a:ext cx="1103312" cy="503238"/>
          </a:xfrm>
          <a:prstGeom prst="rect">
            <a:avLst/>
          </a:prstGeom>
          <a:pattFill prst="pct90">
            <a:fgClr>
              <a:schemeClr val="accent3">
                <a:lumMod val="40000"/>
                <a:lumOff val="60000"/>
              </a:schemeClr>
            </a:fgClr>
            <a:bgClr>
              <a:schemeClr val="bg1"/>
            </a:bgClr>
          </a:pattFill>
        </p:spPr>
        <p:txBody>
          <a:bodyPr/>
          <a:lstStyle>
            <a:lvl1pPr marL="0" indent="0">
              <a:lnSpc>
                <a:spcPct val="100000"/>
              </a:lnSpc>
              <a:spcBef>
                <a:spcPts val="0"/>
              </a:spcBef>
              <a:buNone/>
              <a:defRPr sz="1400"/>
            </a:lvl1pPr>
          </a:lstStyle>
          <a:p>
            <a:r>
              <a:rPr lang="en-US"/>
              <a:t>Partner</a:t>
            </a:r>
          </a:p>
          <a:p>
            <a:r>
              <a:rPr lang="en-US"/>
              <a:t>logo</a:t>
            </a:r>
          </a:p>
        </p:txBody>
      </p:sp>
      <p:sp>
        <p:nvSpPr>
          <p:cNvPr id="18" name="Picture Placeholder 15">
            <a:extLst>
              <a:ext uri="{FF2B5EF4-FFF2-40B4-BE49-F238E27FC236}">
                <a16:creationId xmlns:a16="http://schemas.microsoft.com/office/drawing/2014/main" id="{18CA991F-E3F2-AE48-AD03-A04E5B516555}"/>
              </a:ext>
            </a:extLst>
          </p:cNvPr>
          <p:cNvSpPr>
            <a:spLocks noGrp="1"/>
          </p:cNvSpPr>
          <p:nvPr>
            <p:ph type="pic" sz="quarter" idx="23"/>
          </p:nvPr>
        </p:nvSpPr>
        <p:spPr>
          <a:xfrm>
            <a:off x="7879518" y="1030511"/>
            <a:ext cx="3752947" cy="5314727"/>
          </a:xfrm>
          <a:prstGeom prst="rect">
            <a:avLst/>
          </a:prstGeom>
          <a:pattFill prst="pct40">
            <a:fgClr>
              <a:schemeClr val="accent3"/>
            </a:fgClr>
            <a:bgClr>
              <a:schemeClr val="bg1"/>
            </a:bgClr>
          </a:pattFill>
          <a:effectLst>
            <a:outerShdw blurRad="50800" dist="38100" dir="2700000" algn="tl" rotWithShape="0">
              <a:prstClr val="black">
                <a:alpha val="40000"/>
              </a:prstClr>
            </a:outerShdw>
          </a:effectLst>
        </p:spPr>
        <p:txBody>
          <a:bodyPr/>
          <a:lstStyle/>
          <a:p>
            <a:endParaRPr lang="en-US"/>
          </a:p>
        </p:txBody>
      </p:sp>
      <p:sp>
        <p:nvSpPr>
          <p:cNvPr id="22" name="Text Placeholder 12">
            <a:extLst>
              <a:ext uri="{FF2B5EF4-FFF2-40B4-BE49-F238E27FC236}">
                <a16:creationId xmlns:a16="http://schemas.microsoft.com/office/drawing/2014/main" id="{509D4735-EC22-1045-AC59-DEE52349133D}"/>
              </a:ext>
            </a:extLst>
          </p:cNvPr>
          <p:cNvSpPr>
            <a:spLocks noGrp="1"/>
          </p:cNvSpPr>
          <p:nvPr>
            <p:ph type="body" sz="quarter" idx="11" hasCustomPrompt="1"/>
          </p:nvPr>
        </p:nvSpPr>
        <p:spPr>
          <a:xfrm>
            <a:off x="550863" y="1019669"/>
            <a:ext cx="7201321" cy="609101"/>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3200" b="1" i="0">
                <a:solidFill>
                  <a:schemeClr val="bg1"/>
                </a:solidFill>
                <a:latin typeface="Century Gothic" panose="020B0502020202020204" pitchFamily="34" charset="0"/>
              </a:defRPr>
            </a:lvl1pPr>
          </a:lstStyle>
          <a:p>
            <a:pPr lvl="0"/>
            <a:r>
              <a:rPr lang="en-US"/>
              <a:t>Insert – unit title</a:t>
            </a:r>
          </a:p>
        </p:txBody>
      </p:sp>
      <p:sp>
        <p:nvSpPr>
          <p:cNvPr id="23" name="Text Placeholder 6">
            <a:extLst>
              <a:ext uri="{FF2B5EF4-FFF2-40B4-BE49-F238E27FC236}">
                <a16:creationId xmlns:a16="http://schemas.microsoft.com/office/drawing/2014/main" id="{25D9B539-C312-BD45-BDDA-84A42E9EFB44}"/>
              </a:ext>
            </a:extLst>
          </p:cNvPr>
          <p:cNvSpPr>
            <a:spLocks noGrp="1"/>
          </p:cNvSpPr>
          <p:nvPr>
            <p:ph type="body" sz="quarter" idx="24" hasCustomPrompt="1"/>
          </p:nvPr>
        </p:nvSpPr>
        <p:spPr>
          <a:xfrm>
            <a:off x="550863" y="1794616"/>
            <a:ext cx="7201321" cy="4550607"/>
          </a:xfrm>
          <a:prstGeom prst="rect">
            <a:avLst/>
          </a:prstGeom>
        </p:spPr>
        <p:txBody>
          <a:bodyPr/>
          <a:lstStyle>
            <a:lvl1pPr marL="0" indent="0">
              <a:lnSpc>
                <a:spcPct val="120000"/>
              </a:lnSpc>
              <a:buNone/>
              <a:defRPr sz="2000" b="0">
                <a:solidFill>
                  <a:schemeClr val="bg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Insert - body</a:t>
            </a:r>
          </a:p>
        </p:txBody>
      </p:sp>
    </p:spTree>
    <p:extLst>
      <p:ext uri="{BB962C8B-B14F-4D97-AF65-F5344CB8AC3E}">
        <p14:creationId xmlns:p14="http://schemas.microsoft.com/office/powerpoint/2010/main" val="1454202205"/>
      </p:ext>
    </p:extLst>
  </p:cSld>
  <p:clrMapOvr>
    <a:masterClrMapping/>
  </p:clrMapOvr>
  <p:transition spd="med"/>
  <p:extLst>
    <p:ext uri="{DCECCB84-F9BA-43D5-87BE-67443E8EF086}">
      <p15:sldGuideLst xmlns:p15="http://schemas.microsoft.com/office/powerpoint/2012/main">
        <p15:guide id="1" pos="4974" userDrawn="1">
          <p15:clr>
            <a:srgbClr val="FBAE40"/>
          </p15:clr>
        </p15:guide>
        <p15:guide id="2" pos="4883" userDrawn="1">
          <p15:clr>
            <a:srgbClr val="FBAE40"/>
          </p15:clr>
        </p15:guide>
        <p15:guide id="3" orient="horz" pos="1026" userDrawn="1">
          <p15:clr>
            <a:srgbClr val="FBAE40"/>
          </p15:clr>
        </p15:guide>
        <p15:guide id="4" orient="horz" pos="1117" userDrawn="1">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mpact">
    <p:spTree>
      <p:nvGrpSpPr>
        <p:cNvPr id="1" name=""/>
        <p:cNvGrpSpPr/>
        <p:nvPr/>
      </p:nvGrpSpPr>
      <p:grpSpPr>
        <a:xfrm>
          <a:off x="0" y="0"/>
          <a:ext cx="0" cy="0"/>
          <a:chOff x="0" y="0"/>
          <a:chExt cx="0" cy="0"/>
        </a:xfrm>
      </p:grpSpPr>
      <p:sp>
        <p:nvSpPr>
          <p:cNvPr id="15" name="Shape 210">
            <a:extLst>
              <a:ext uri="{FF2B5EF4-FFF2-40B4-BE49-F238E27FC236}">
                <a16:creationId xmlns:a16="http://schemas.microsoft.com/office/drawing/2014/main" id="{E264FAD0-FE4F-1645-961A-8AE70E12AF90}"/>
              </a:ext>
            </a:extLst>
          </p:cNvPr>
          <p:cNvSpPr/>
          <p:nvPr userDrawn="1"/>
        </p:nvSpPr>
        <p:spPr>
          <a:xfrm>
            <a:off x="-1176808" y="-1161112"/>
            <a:ext cx="7824675" cy="7824673"/>
          </a:xfrm>
          <a:custGeom>
            <a:avLst/>
            <a:gdLst/>
            <a:ahLst/>
            <a:cxnLst>
              <a:cxn ang="0">
                <a:pos x="wd2" y="hd2"/>
              </a:cxn>
              <a:cxn ang="5400000">
                <a:pos x="wd2" y="hd2"/>
              </a:cxn>
              <a:cxn ang="10800000">
                <a:pos x="wd2" y="hd2"/>
              </a:cxn>
              <a:cxn ang="16200000">
                <a:pos x="wd2" y="hd2"/>
              </a:cxn>
            </a:cxnLst>
            <a:rect l="0" t="0" r="r" b="b"/>
            <a:pathLst>
              <a:path w="19680" h="21589" extrusionOk="0">
                <a:moveTo>
                  <a:pt x="9841" y="0"/>
                </a:moveTo>
                <a:cubicBezTo>
                  <a:pt x="7322" y="0"/>
                  <a:pt x="4803" y="1055"/>
                  <a:pt x="2882" y="3163"/>
                </a:cubicBezTo>
                <a:cubicBezTo>
                  <a:pt x="-961" y="7378"/>
                  <a:pt x="-961" y="14210"/>
                  <a:pt x="2882" y="18426"/>
                </a:cubicBezTo>
                <a:cubicBezTo>
                  <a:pt x="4817" y="20548"/>
                  <a:pt x="7357" y="21600"/>
                  <a:pt x="9893" y="21585"/>
                </a:cubicBezTo>
                <a:lnTo>
                  <a:pt x="9893" y="21589"/>
                </a:lnTo>
                <a:lnTo>
                  <a:pt x="19679" y="21589"/>
                </a:lnTo>
                <a:lnTo>
                  <a:pt x="16802" y="18419"/>
                </a:lnTo>
                <a:cubicBezTo>
                  <a:pt x="20639" y="14203"/>
                  <a:pt x="20637" y="7376"/>
                  <a:pt x="16796" y="3163"/>
                </a:cubicBezTo>
                <a:cubicBezTo>
                  <a:pt x="14875" y="1055"/>
                  <a:pt x="12359" y="0"/>
                  <a:pt x="9841" y="0"/>
                </a:cubicBezTo>
                <a:close/>
              </a:path>
            </a:pathLst>
          </a:custGeom>
          <a:solidFill>
            <a:schemeClr val="accent1"/>
          </a:solidFill>
          <a:ln w="12700" cap="flat">
            <a:noFill/>
            <a:miter lim="400000"/>
          </a:ln>
          <a:effectLst/>
        </p:spPr>
        <p:txBody>
          <a:bodyPr wrap="square" lIns="25400" tIns="25400" rIns="25400" bIns="25400" numCol="1" anchor="ctr">
            <a:noAutofit/>
          </a:bodyPr>
          <a:lstStyle/>
          <a:p>
            <a:pPr algn="ctr" defTabSz="292100">
              <a:defRPr sz="2200">
                <a:solidFill>
                  <a:srgbClr val="FFFFFF"/>
                </a:solidFill>
                <a:latin typeface="Helvetica Neue Medium"/>
                <a:ea typeface="Helvetica Neue Medium"/>
                <a:cs typeface="Helvetica Neue Medium"/>
                <a:sym typeface="Helvetica Neue Medium"/>
              </a:defRPr>
            </a:pPr>
            <a:endParaRPr sz="1100"/>
          </a:p>
        </p:txBody>
      </p:sp>
      <p:pic>
        <p:nvPicPr>
          <p:cNvPr id="10" name="Picture 9" descr="A picture containing sign, sitting, black, white&#10;&#10;Description automatically generated">
            <a:extLst>
              <a:ext uri="{FF2B5EF4-FFF2-40B4-BE49-F238E27FC236}">
                <a16:creationId xmlns:a16="http://schemas.microsoft.com/office/drawing/2014/main" id="{E49C576D-AFEE-684C-A9B2-ADCB12291CC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sp>
        <p:nvSpPr>
          <p:cNvPr id="11" name="Title 1">
            <a:extLst>
              <a:ext uri="{FF2B5EF4-FFF2-40B4-BE49-F238E27FC236}">
                <a16:creationId xmlns:a16="http://schemas.microsoft.com/office/drawing/2014/main" id="{98572B17-F0F5-A546-A2DA-49D3BC623475}"/>
              </a:ext>
            </a:extLst>
          </p:cNvPr>
          <p:cNvSpPr>
            <a:spLocks noGrp="1"/>
          </p:cNvSpPr>
          <p:nvPr>
            <p:ph type="title"/>
          </p:nvPr>
        </p:nvSpPr>
        <p:spPr>
          <a:xfrm>
            <a:off x="6333638" y="379138"/>
            <a:ext cx="4944533" cy="273845"/>
          </a:xfrm>
          <a:prstGeom prst="rect">
            <a:avLst/>
          </a:prstGeom>
        </p:spPr>
        <p:txBody>
          <a:bodyPr/>
          <a:lstStyle>
            <a:lvl1pPr algn="r">
              <a:defRPr sz="1000" b="1" i="0">
                <a:solidFill>
                  <a:srgbClr val="25233F"/>
                </a:solidFill>
                <a:latin typeface="Century Gothic" panose="020B0502020202020204" pitchFamily="34" charset="0"/>
              </a:defRPr>
            </a:lvl1pPr>
          </a:lstStyle>
          <a:p>
            <a:r>
              <a:rPr lang="en-US"/>
              <a:t>Click to edit Master title style</a:t>
            </a:r>
          </a:p>
        </p:txBody>
      </p:sp>
      <p:sp>
        <p:nvSpPr>
          <p:cNvPr id="12" name="Shape 20">
            <a:extLst>
              <a:ext uri="{FF2B5EF4-FFF2-40B4-BE49-F238E27FC236}">
                <a16:creationId xmlns:a16="http://schemas.microsoft.com/office/drawing/2014/main" id="{E1B618F4-9C5E-4E48-8E53-4F90F8FC70A0}"/>
              </a:ext>
            </a:extLst>
          </p:cNvPr>
          <p:cNvSpPr/>
          <p:nvPr userDrawn="1"/>
        </p:nvSpPr>
        <p:spPr>
          <a:xfrm flipV="1">
            <a:off x="395287" y="886441"/>
            <a:ext cx="11401426" cy="0"/>
          </a:xfrm>
          <a:prstGeom prst="line">
            <a:avLst/>
          </a:prstGeom>
          <a:ln w="12700">
            <a:solidFill>
              <a:schemeClr val="bg2"/>
            </a:solidFill>
            <a:miter/>
          </a:ln>
        </p:spPr>
        <p:txBody>
          <a:bodyPr lIns="22860" rIns="22860"/>
          <a:lstStyle/>
          <a:p>
            <a:endParaRPr sz="451"/>
          </a:p>
        </p:txBody>
      </p:sp>
      <p:pic>
        <p:nvPicPr>
          <p:cNvPr id="13" name="Picture 12" descr="A close up of a sign&#10;&#10;Description automatically generated">
            <a:extLst>
              <a:ext uri="{FF2B5EF4-FFF2-40B4-BE49-F238E27FC236}">
                <a16:creationId xmlns:a16="http://schemas.microsoft.com/office/drawing/2014/main" id="{1BC8852A-D602-8746-88E0-D788C9C77A0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2682" y="361606"/>
            <a:ext cx="1103523" cy="380767"/>
          </a:xfrm>
          <a:prstGeom prst="rect">
            <a:avLst/>
          </a:prstGeom>
        </p:spPr>
      </p:pic>
      <p:sp>
        <p:nvSpPr>
          <p:cNvPr id="14" name="Picture Placeholder 4">
            <a:extLst>
              <a:ext uri="{FF2B5EF4-FFF2-40B4-BE49-F238E27FC236}">
                <a16:creationId xmlns:a16="http://schemas.microsoft.com/office/drawing/2014/main" id="{076A2F7A-2915-BE46-B739-BF51DF7E0BEC}"/>
              </a:ext>
            </a:extLst>
          </p:cNvPr>
          <p:cNvSpPr>
            <a:spLocks noGrp="1"/>
          </p:cNvSpPr>
          <p:nvPr>
            <p:ph type="pic" sz="quarter" idx="22" hasCustomPrompt="1"/>
          </p:nvPr>
        </p:nvSpPr>
        <p:spPr>
          <a:xfrm>
            <a:off x="1699697" y="301625"/>
            <a:ext cx="1103312" cy="503238"/>
          </a:xfrm>
          <a:prstGeom prst="rect">
            <a:avLst/>
          </a:prstGeom>
          <a:pattFill prst="pct90">
            <a:fgClr>
              <a:schemeClr val="accent3">
                <a:lumMod val="40000"/>
                <a:lumOff val="60000"/>
              </a:schemeClr>
            </a:fgClr>
            <a:bgClr>
              <a:schemeClr val="bg1"/>
            </a:bgClr>
          </a:pattFill>
        </p:spPr>
        <p:txBody>
          <a:bodyPr/>
          <a:lstStyle>
            <a:lvl1pPr marL="0" indent="0">
              <a:lnSpc>
                <a:spcPct val="100000"/>
              </a:lnSpc>
              <a:spcBef>
                <a:spcPts val="0"/>
              </a:spcBef>
              <a:buNone/>
              <a:defRPr sz="1400"/>
            </a:lvl1pPr>
          </a:lstStyle>
          <a:p>
            <a:r>
              <a:rPr lang="en-US"/>
              <a:t>Partner</a:t>
            </a:r>
          </a:p>
          <a:p>
            <a:r>
              <a:rPr lang="en-US"/>
              <a:t>logo</a:t>
            </a:r>
          </a:p>
        </p:txBody>
      </p:sp>
      <p:sp>
        <p:nvSpPr>
          <p:cNvPr id="17" name="Text Placeholder 3">
            <a:extLst>
              <a:ext uri="{FF2B5EF4-FFF2-40B4-BE49-F238E27FC236}">
                <a16:creationId xmlns:a16="http://schemas.microsoft.com/office/drawing/2014/main" id="{0A719512-B653-0C41-AE59-2A261F6C8539}"/>
              </a:ext>
            </a:extLst>
          </p:cNvPr>
          <p:cNvSpPr>
            <a:spLocks noGrp="1"/>
          </p:cNvSpPr>
          <p:nvPr>
            <p:ph type="body" sz="quarter" idx="23" hasCustomPrompt="1"/>
          </p:nvPr>
        </p:nvSpPr>
        <p:spPr>
          <a:xfrm>
            <a:off x="1055440" y="1556792"/>
            <a:ext cx="4608512" cy="3456383"/>
          </a:xfrm>
          <a:prstGeom prst="rect">
            <a:avLst/>
          </a:prstGeom>
        </p:spPr>
        <p:txBody>
          <a:bodyPr/>
          <a:lstStyle>
            <a:lvl1pPr marL="0" indent="0">
              <a:buNone/>
              <a:defRPr/>
            </a:lvl1pPr>
          </a:lstStyle>
          <a:p>
            <a:r>
              <a:rPr lang="en-US" sz="4000"/>
              <a:t>Insert impact quote or text</a:t>
            </a:r>
          </a:p>
        </p:txBody>
      </p:sp>
    </p:spTree>
    <p:extLst>
      <p:ext uri="{BB962C8B-B14F-4D97-AF65-F5344CB8AC3E}">
        <p14:creationId xmlns:p14="http://schemas.microsoft.com/office/powerpoint/2010/main" val="1144080489"/>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Impact &amp; Image">
    <p:spTree>
      <p:nvGrpSpPr>
        <p:cNvPr id="1" name=""/>
        <p:cNvGrpSpPr/>
        <p:nvPr/>
      </p:nvGrpSpPr>
      <p:grpSpPr>
        <a:xfrm>
          <a:off x="0" y="0"/>
          <a:ext cx="0" cy="0"/>
          <a:chOff x="0" y="0"/>
          <a:chExt cx="0" cy="0"/>
        </a:xfrm>
      </p:grpSpPr>
      <p:sp>
        <p:nvSpPr>
          <p:cNvPr id="15" name="Shape 210">
            <a:extLst>
              <a:ext uri="{FF2B5EF4-FFF2-40B4-BE49-F238E27FC236}">
                <a16:creationId xmlns:a16="http://schemas.microsoft.com/office/drawing/2014/main" id="{E264FAD0-FE4F-1645-961A-8AE70E12AF90}"/>
              </a:ext>
            </a:extLst>
          </p:cNvPr>
          <p:cNvSpPr/>
          <p:nvPr userDrawn="1"/>
        </p:nvSpPr>
        <p:spPr>
          <a:xfrm>
            <a:off x="-1176808" y="-1161112"/>
            <a:ext cx="7824675" cy="7824673"/>
          </a:xfrm>
          <a:custGeom>
            <a:avLst/>
            <a:gdLst/>
            <a:ahLst/>
            <a:cxnLst>
              <a:cxn ang="0">
                <a:pos x="wd2" y="hd2"/>
              </a:cxn>
              <a:cxn ang="5400000">
                <a:pos x="wd2" y="hd2"/>
              </a:cxn>
              <a:cxn ang="10800000">
                <a:pos x="wd2" y="hd2"/>
              </a:cxn>
              <a:cxn ang="16200000">
                <a:pos x="wd2" y="hd2"/>
              </a:cxn>
            </a:cxnLst>
            <a:rect l="0" t="0" r="r" b="b"/>
            <a:pathLst>
              <a:path w="19680" h="21589" extrusionOk="0">
                <a:moveTo>
                  <a:pt x="9841" y="0"/>
                </a:moveTo>
                <a:cubicBezTo>
                  <a:pt x="7322" y="0"/>
                  <a:pt x="4803" y="1055"/>
                  <a:pt x="2882" y="3163"/>
                </a:cubicBezTo>
                <a:cubicBezTo>
                  <a:pt x="-961" y="7378"/>
                  <a:pt x="-961" y="14210"/>
                  <a:pt x="2882" y="18426"/>
                </a:cubicBezTo>
                <a:cubicBezTo>
                  <a:pt x="4817" y="20548"/>
                  <a:pt x="7357" y="21600"/>
                  <a:pt x="9893" y="21585"/>
                </a:cubicBezTo>
                <a:lnTo>
                  <a:pt x="9893" y="21589"/>
                </a:lnTo>
                <a:lnTo>
                  <a:pt x="19679" y="21589"/>
                </a:lnTo>
                <a:lnTo>
                  <a:pt x="16802" y="18419"/>
                </a:lnTo>
                <a:cubicBezTo>
                  <a:pt x="20639" y="14203"/>
                  <a:pt x="20637" y="7376"/>
                  <a:pt x="16796" y="3163"/>
                </a:cubicBezTo>
                <a:cubicBezTo>
                  <a:pt x="14875" y="1055"/>
                  <a:pt x="12359" y="0"/>
                  <a:pt x="9841" y="0"/>
                </a:cubicBezTo>
                <a:close/>
              </a:path>
            </a:pathLst>
          </a:custGeom>
          <a:solidFill>
            <a:schemeClr val="accent1"/>
          </a:solidFill>
          <a:ln w="12700" cap="flat">
            <a:noFill/>
            <a:miter lim="400000"/>
          </a:ln>
          <a:effectLst/>
        </p:spPr>
        <p:txBody>
          <a:bodyPr wrap="square" lIns="25400" tIns="25400" rIns="25400" bIns="25400" numCol="1" anchor="ctr">
            <a:noAutofit/>
          </a:bodyPr>
          <a:lstStyle/>
          <a:p>
            <a:pPr algn="ctr" defTabSz="292100">
              <a:defRPr sz="2200">
                <a:solidFill>
                  <a:srgbClr val="FFFFFF"/>
                </a:solidFill>
                <a:latin typeface="Helvetica Neue Medium"/>
                <a:ea typeface="Helvetica Neue Medium"/>
                <a:cs typeface="Helvetica Neue Medium"/>
                <a:sym typeface="Helvetica Neue Medium"/>
              </a:defRPr>
            </a:pPr>
            <a:endParaRPr sz="1100"/>
          </a:p>
        </p:txBody>
      </p:sp>
      <p:pic>
        <p:nvPicPr>
          <p:cNvPr id="10" name="Picture 9" descr="A picture containing sign, sitting, black, white&#10;&#10;Description automatically generated">
            <a:extLst>
              <a:ext uri="{FF2B5EF4-FFF2-40B4-BE49-F238E27FC236}">
                <a16:creationId xmlns:a16="http://schemas.microsoft.com/office/drawing/2014/main" id="{E49C576D-AFEE-684C-A9B2-ADCB12291CC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sp>
        <p:nvSpPr>
          <p:cNvPr id="11" name="Title 1">
            <a:extLst>
              <a:ext uri="{FF2B5EF4-FFF2-40B4-BE49-F238E27FC236}">
                <a16:creationId xmlns:a16="http://schemas.microsoft.com/office/drawing/2014/main" id="{98572B17-F0F5-A546-A2DA-49D3BC623475}"/>
              </a:ext>
            </a:extLst>
          </p:cNvPr>
          <p:cNvSpPr>
            <a:spLocks noGrp="1"/>
          </p:cNvSpPr>
          <p:nvPr>
            <p:ph type="title"/>
          </p:nvPr>
        </p:nvSpPr>
        <p:spPr>
          <a:xfrm>
            <a:off x="6333638" y="379138"/>
            <a:ext cx="4944533" cy="273845"/>
          </a:xfrm>
          <a:prstGeom prst="rect">
            <a:avLst/>
          </a:prstGeom>
        </p:spPr>
        <p:txBody>
          <a:bodyPr/>
          <a:lstStyle>
            <a:lvl1pPr algn="r">
              <a:defRPr sz="1000" b="1" i="0">
                <a:solidFill>
                  <a:srgbClr val="25233F"/>
                </a:solidFill>
                <a:latin typeface="Century Gothic" panose="020B0502020202020204" pitchFamily="34" charset="0"/>
              </a:defRPr>
            </a:lvl1pPr>
          </a:lstStyle>
          <a:p>
            <a:r>
              <a:rPr lang="en-US"/>
              <a:t>Click to edit Master title style</a:t>
            </a:r>
          </a:p>
        </p:txBody>
      </p:sp>
      <p:sp>
        <p:nvSpPr>
          <p:cNvPr id="12" name="Shape 20">
            <a:extLst>
              <a:ext uri="{FF2B5EF4-FFF2-40B4-BE49-F238E27FC236}">
                <a16:creationId xmlns:a16="http://schemas.microsoft.com/office/drawing/2014/main" id="{E1B618F4-9C5E-4E48-8E53-4F90F8FC70A0}"/>
              </a:ext>
            </a:extLst>
          </p:cNvPr>
          <p:cNvSpPr/>
          <p:nvPr userDrawn="1"/>
        </p:nvSpPr>
        <p:spPr>
          <a:xfrm flipV="1">
            <a:off x="395287" y="886441"/>
            <a:ext cx="11401426" cy="0"/>
          </a:xfrm>
          <a:prstGeom prst="line">
            <a:avLst/>
          </a:prstGeom>
          <a:ln w="12700">
            <a:solidFill>
              <a:schemeClr val="bg2"/>
            </a:solidFill>
            <a:miter/>
          </a:ln>
        </p:spPr>
        <p:txBody>
          <a:bodyPr lIns="22860" rIns="22860"/>
          <a:lstStyle/>
          <a:p>
            <a:endParaRPr sz="451"/>
          </a:p>
        </p:txBody>
      </p:sp>
      <p:pic>
        <p:nvPicPr>
          <p:cNvPr id="13" name="Picture 12" descr="A close up of a sign&#10;&#10;Description automatically generated">
            <a:extLst>
              <a:ext uri="{FF2B5EF4-FFF2-40B4-BE49-F238E27FC236}">
                <a16:creationId xmlns:a16="http://schemas.microsoft.com/office/drawing/2014/main" id="{1BC8852A-D602-8746-88E0-D788C9C77A0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2682" y="361606"/>
            <a:ext cx="1103523" cy="380767"/>
          </a:xfrm>
          <a:prstGeom prst="rect">
            <a:avLst/>
          </a:prstGeom>
        </p:spPr>
      </p:pic>
      <p:sp>
        <p:nvSpPr>
          <p:cNvPr id="14" name="Picture Placeholder 4">
            <a:extLst>
              <a:ext uri="{FF2B5EF4-FFF2-40B4-BE49-F238E27FC236}">
                <a16:creationId xmlns:a16="http://schemas.microsoft.com/office/drawing/2014/main" id="{076A2F7A-2915-BE46-B739-BF51DF7E0BEC}"/>
              </a:ext>
            </a:extLst>
          </p:cNvPr>
          <p:cNvSpPr>
            <a:spLocks noGrp="1"/>
          </p:cNvSpPr>
          <p:nvPr>
            <p:ph type="pic" sz="quarter" idx="22" hasCustomPrompt="1"/>
          </p:nvPr>
        </p:nvSpPr>
        <p:spPr>
          <a:xfrm>
            <a:off x="1699697" y="301625"/>
            <a:ext cx="1103312" cy="503238"/>
          </a:xfrm>
          <a:prstGeom prst="rect">
            <a:avLst/>
          </a:prstGeom>
          <a:pattFill prst="pct90">
            <a:fgClr>
              <a:schemeClr val="accent3">
                <a:lumMod val="40000"/>
                <a:lumOff val="60000"/>
              </a:schemeClr>
            </a:fgClr>
            <a:bgClr>
              <a:schemeClr val="bg1"/>
            </a:bgClr>
          </a:pattFill>
        </p:spPr>
        <p:txBody>
          <a:bodyPr/>
          <a:lstStyle>
            <a:lvl1pPr marL="0" indent="0">
              <a:lnSpc>
                <a:spcPct val="100000"/>
              </a:lnSpc>
              <a:spcBef>
                <a:spcPts val="0"/>
              </a:spcBef>
              <a:buNone/>
              <a:defRPr sz="1400"/>
            </a:lvl1pPr>
          </a:lstStyle>
          <a:p>
            <a:r>
              <a:rPr lang="en-US"/>
              <a:t>Partner</a:t>
            </a:r>
          </a:p>
          <a:p>
            <a:r>
              <a:rPr lang="en-US"/>
              <a:t>logo</a:t>
            </a:r>
          </a:p>
        </p:txBody>
      </p:sp>
      <p:sp>
        <p:nvSpPr>
          <p:cNvPr id="17" name="Text Placeholder 3">
            <a:extLst>
              <a:ext uri="{FF2B5EF4-FFF2-40B4-BE49-F238E27FC236}">
                <a16:creationId xmlns:a16="http://schemas.microsoft.com/office/drawing/2014/main" id="{0A719512-B653-0C41-AE59-2A261F6C8539}"/>
              </a:ext>
            </a:extLst>
          </p:cNvPr>
          <p:cNvSpPr>
            <a:spLocks noGrp="1"/>
          </p:cNvSpPr>
          <p:nvPr>
            <p:ph type="body" sz="quarter" idx="23" hasCustomPrompt="1"/>
          </p:nvPr>
        </p:nvSpPr>
        <p:spPr>
          <a:xfrm>
            <a:off x="1055440" y="1556792"/>
            <a:ext cx="4608512" cy="3456383"/>
          </a:xfrm>
          <a:prstGeom prst="rect">
            <a:avLst/>
          </a:prstGeom>
        </p:spPr>
        <p:txBody>
          <a:bodyPr/>
          <a:lstStyle>
            <a:lvl1pPr marL="0" indent="0">
              <a:buNone/>
              <a:defRPr/>
            </a:lvl1pPr>
          </a:lstStyle>
          <a:p>
            <a:r>
              <a:rPr lang="en-US" sz="4000"/>
              <a:t>Insert impact quote or text</a:t>
            </a:r>
          </a:p>
        </p:txBody>
      </p:sp>
      <p:sp>
        <p:nvSpPr>
          <p:cNvPr id="21" name="Picture Placeholder 7">
            <a:extLst>
              <a:ext uri="{FF2B5EF4-FFF2-40B4-BE49-F238E27FC236}">
                <a16:creationId xmlns:a16="http://schemas.microsoft.com/office/drawing/2014/main" id="{BC434A37-7DF2-7241-B288-DD5CAA7B6F87}"/>
              </a:ext>
            </a:extLst>
          </p:cNvPr>
          <p:cNvSpPr>
            <a:spLocks noGrp="1"/>
          </p:cNvSpPr>
          <p:nvPr>
            <p:ph type="pic" sz="quarter" idx="14"/>
          </p:nvPr>
        </p:nvSpPr>
        <p:spPr>
          <a:xfrm>
            <a:off x="6816080" y="1700808"/>
            <a:ext cx="6190190" cy="6190190"/>
          </a:xfrm>
          <a:prstGeom prst="ellipse">
            <a:avLst/>
          </a:prstGeom>
          <a:pattFill prst="pct20">
            <a:fgClr>
              <a:schemeClr val="accent3"/>
            </a:fgClr>
            <a:bgClr>
              <a:schemeClr val="bg1"/>
            </a:bgClr>
          </a:pattFill>
        </p:spPr>
        <p:txBody>
          <a:bodyPr/>
          <a:lstStyle>
            <a:lvl1pPr>
              <a:defRPr>
                <a:solidFill>
                  <a:schemeClr val="tx1"/>
                </a:solidFill>
              </a:defRPr>
            </a:lvl1pPr>
          </a:lstStyle>
          <a:p>
            <a:endParaRPr lang="en-US"/>
          </a:p>
        </p:txBody>
      </p:sp>
    </p:spTree>
    <p:extLst>
      <p:ext uri="{BB962C8B-B14F-4D97-AF65-F5344CB8AC3E}">
        <p14:creationId xmlns:p14="http://schemas.microsoft.com/office/powerpoint/2010/main" val="394672815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 on White">
    <p:bg>
      <p:bgRef idx="1001">
        <a:schemeClr val="bg1"/>
      </p:bgRef>
    </p:bg>
    <p:spTree>
      <p:nvGrpSpPr>
        <p:cNvPr id="1" name=""/>
        <p:cNvGrpSpPr/>
        <p:nvPr/>
      </p:nvGrpSpPr>
      <p:grpSpPr>
        <a:xfrm>
          <a:off x="0" y="0"/>
          <a:ext cx="0" cy="0"/>
          <a:chOff x="0" y="0"/>
          <a:chExt cx="0" cy="0"/>
        </a:xfrm>
      </p:grpSpPr>
      <p:pic>
        <p:nvPicPr>
          <p:cNvPr id="13" name="Picture 12" descr="A picture containing sign, sitting, black, white&#10;&#10;Description automatically generated">
            <a:extLst>
              <a:ext uri="{FF2B5EF4-FFF2-40B4-BE49-F238E27FC236}">
                <a16:creationId xmlns:a16="http://schemas.microsoft.com/office/drawing/2014/main" id="{19156F34-E544-F446-9C98-5E117F3CBC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sp>
        <p:nvSpPr>
          <p:cNvPr id="14" name="Title 1">
            <a:extLst>
              <a:ext uri="{FF2B5EF4-FFF2-40B4-BE49-F238E27FC236}">
                <a16:creationId xmlns:a16="http://schemas.microsoft.com/office/drawing/2014/main" id="{FC5BEBDC-E200-7347-8DC2-BF69AE56A58B}"/>
              </a:ext>
            </a:extLst>
          </p:cNvPr>
          <p:cNvSpPr>
            <a:spLocks noGrp="1"/>
          </p:cNvSpPr>
          <p:nvPr>
            <p:ph type="title"/>
          </p:nvPr>
        </p:nvSpPr>
        <p:spPr>
          <a:xfrm>
            <a:off x="6333638" y="379138"/>
            <a:ext cx="4944533" cy="273845"/>
          </a:xfrm>
          <a:prstGeom prst="rect">
            <a:avLst/>
          </a:prstGeom>
        </p:spPr>
        <p:txBody>
          <a:bodyPr/>
          <a:lstStyle>
            <a:lvl1pPr algn="r">
              <a:defRPr sz="1000" b="1" i="0">
                <a:solidFill>
                  <a:srgbClr val="25233F"/>
                </a:solidFill>
                <a:latin typeface="Century Gothic" panose="020B0502020202020204" pitchFamily="34" charset="0"/>
              </a:defRPr>
            </a:lvl1pPr>
          </a:lstStyle>
          <a:p>
            <a:r>
              <a:rPr lang="en-US"/>
              <a:t>Click to edit Master title style</a:t>
            </a:r>
          </a:p>
        </p:txBody>
      </p:sp>
      <p:sp>
        <p:nvSpPr>
          <p:cNvPr id="16" name="Shape 20">
            <a:extLst>
              <a:ext uri="{FF2B5EF4-FFF2-40B4-BE49-F238E27FC236}">
                <a16:creationId xmlns:a16="http://schemas.microsoft.com/office/drawing/2014/main" id="{E823E01B-0ADE-934C-BCCD-BEDDEDDF8B98}"/>
              </a:ext>
            </a:extLst>
          </p:cNvPr>
          <p:cNvSpPr/>
          <p:nvPr userDrawn="1"/>
        </p:nvSpPr>
        <p:spPr>
          <a:xfrm flipV="1">
            <a:off x="395287" y="886441"/>
            <a:ext cx="11401426" cy="0"/>
          </a:xfrm>
          <a:prstGeom prst="line">
            <a:avLst/>
          </a:prstGeom>
          <a:ln w="12700">
            <a:solidFill>
              <a:schemeClr val="tx1"/>
            </a:solidFill>
            <a:miter/>
          </a:ln>
        </p:spPr>
        <p:txBody>
          <a:bodyPr lIns="22860" rIns="22860"/>
          <a:lstStyle/>
          <a:p>
            <a:endParaRPr sz="451"/>
          </a:p>
        </p:txBody>
      </p:sp>
      <p:pic>
        <p:nvPicPr>
          <p:cNvPr id="17" name="Picture 16" descr="A close up of a sign&#10;&#10;Description automatically generated">
            <a:extLst>
              <a:ext uri="{FF2B5EF4-FFF2-40B4-BE49-F238E27FC236}">
                <a16:creationId xmlns:a16="http://schemas.microsoft.com/office/drawing/2014/main" id="{6347BA7F-F379-444D-A380-4DC51355671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2682" y="361606"/>
            <a:ext cx="1103523" cy="380767"/>
          </a:xfrm>
          <a:prstGeom prst="rect">
            <a:avLst/>
          </a:prstGeom>
        </p:spPr>
      </p:pic>
      <p:sp>
        <p:nvSpPr>
          <p:cNvPr id="18" name="Picture Placeholder 4">
            <a:extLst>
              <a:ext uri="{FF2B5EF4-FFF2-40B4-BE49-F238E27FC236}">
                <a16:creationId xmlns:a16="http://schemas.microsoft.com/office/drawing/2014/main" id="{618046D9-7518-2C43-923A-667C8FF45084}"/>
              </a:ext>
            </a:extLst>
          </p:cNvPr>
          <p:cNvSpPr>
            <a:spLocks noGrp="1"/>
          </p:cNvSpPr>
          <p:nvPr>
            <p:ph type="pic" sz="quarter" idx="22" hasCustomPrompt="1"/>
          </p:nvPr>
        </p:nvSpPr>
        <p:spPr>
          <a:xfrm>
            <a:off x="1699697" y="301625"/>
            <a:ext cx="1103312" cy="503238"/>
          </a:xfrm>
          <a:prstGeom prst="rect">
            <a:avLst/>
          </a:prstGeom>
          <a:pattFill prst="pct90">
            <a:fgClr>
              <a:schemeClr val="accent3">
                <a:lumMod val="40000"/>
                <a:lumOff val="60000"/>
              </a:schemeClr>
            </a:fgClr>
            <a:bgClr>
              <a:schemeClr val="bg1"/>
            </a:bgClr>
          </a:pattFill>
        </p:spPr>
        <p:txBody>
          <a:bodyPr/>
          <a:lstStyle>
            <a:lvl1pPr marL="0" indent="0">
              <a:lnSpc>
                <a:spcPct val="100000"/>
              </a:lnSpc>
              <a:spcBef>
                <a:spcPts val="0"/>
              </a:spcBef>
              <a:buNone/>
              <a:defRPr sz="1400"/>
            </a:lvl1pPr>
          </a:lstStyle>
          <a:p>
            <a:r>
              <a:rPr lang="en-US"/>
              <a:t>Partner</a:t>
            </a:r>
          </a:p>
          <a:p>
            <a:r>
              <a:rPr lang="en-US"/>
              <a:t>logo</a:t>
            </a:r>
          </a:p>
        </p:txBody>
      </p:sp>
      <p:sp>
        <p:nvSpPr>
          <p:cNvPr id="10" name="Text Placeholder 12">
            <a:extLst>
              <a:ext uri="{FF2B5EF4-FFF2-40B4-BE49-F238E27FC236}">
                <a16:creationId xmlns:a16="http://schemas.microsoft.com/office/drawing/2014/main" id="{713E287E-A7A0-A446-B792-344787568F0F}"/>
              </a:ext>
            </a:extLst>
          </p:cNvPr>
          <p:cNvSpPr>
            <a:spLocks noGrp="1"/>
          </p:cNvSpPr>
          <p:nvPr>
            <p:ph type="body" sz="quarter" idx="23" hasCustomPrompt="1"/>
          </p:nvPr>
        </p:nvSpPr>
        <p:spPr>
          <a:xfrm>
            <a:off x="550863" y="1019669"/>
            <a:ext cx="11090275" cy="609105"/>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3200" b="1" i="0">
                <a:solidFill>
                  <a:schemeClr val="tx1"/>
                </a:solidFill>
                <a:latin typeface="Century Gothic" panose="020B0502020202020204" pitchFamily="34" charset="0"/>
              </a:defRPr>
            </a:lvl1pPr>
          </a:lstStyle>
          <a:p>
            <a:pPr lvl="0"/>
            <a:r>
              <a:rPr lang="en-US"/>
              <a:t>Insert – unit title</a:t>
            </a:r>
          </a:p>
        </p:txBody>
      </p:sp>
      <p:sp>
        <p:nvSpPr>
          <p:cNvPr id="19" name="Text Placeholder 6">
            <a:extLst>
              <a:ext uri="{FF2B5EF4-FFF2-40B4-BE49-F238E27FC236}">
                <a16:creationId xmlns:a16="http://schemas.microsoft.com/office/drawing/2014/main" id="{74BDEA56-E336-6749-8EFD-C462CA3AEC86}"/>
              </a:ext>
            </a:extLst>
          </p:cNvPr>
          <p:cNvSpPr>
            <a:spLocks noGrp="1"/>
          </p:cNvSpPr>
          <p:nvPr>
            <p:ph type="body" sz="quarter" idx="24" hasCustomPrompt="1"/>
          </p:nvPr>
        </p:nvSpPr>
        <p:spPr>
          <a:xfrm>
            <a:off x="550863" y="1773238"/>
            <a:ext cx="11090275" cy="4572000"/>
          </a:xfrm>
          <a:prstGeom prst="rect">
            <a:avLst/>
          </a:prstGeom>
        </p:spPr>
        <p:txBody>
          <a:bodyPr/>
          <a:lstStyle>
            <a:lvl1pPr marL="0" indent="0">
              <a:lnSpc>
                <a:spcPct val="120000"/>
              </a:lnSpc>
              <a:buNone/>
              <a:defRPr sz="2000" b="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Insert - body</a:t>
            </a:r>
          </a:p>
        </p:txBody>
      </p:sp>
    </p:spTree>
    <p:extLst>
      <p:ext uri="{BB962C8B-B14F-4D97-AF65-F5344CB8AC3E}">
        <p14:creationId xmlns:p14="http://schemas.microsoft.com/office/powerpoint/2010/main" val="2176434260"/>
      </p:ext>
    </p:extLst>
  </p:cSld>
  <p:clrMapOvr>
    <a:overrideClrMapping bg1="dk1" tx1="lt1" bg2="dk2" tx2="lt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orient="horz" pos="1117">
          <p15:clr>
            <a:srgbClr val="FBAE40"/>
          </p15:clr>
        </p15:guide>
        <p15:guide id="2" orient="horz" pos="1026">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Impact &amp; Question">
    <p:spTree>
      <p:nvGrpSpPr>
        <p:cNvPr id="1" name=""/>
        <p:cNvGrpSpPr/>
        <p:nvPr/>
      </p:nvGrpSpPr>
      <p:grpSpPr>
        <a:xfrm>
          <a:off x="0" y="0"/>
          <a:ext cx="0" cy="0"/>
          <a:chOff x="0" y="0"/>
          <a:chExt cx="0" cy="0"/>
        </a:xfrm>
      </p:grpSpPr>
      <p:sp>
        <p:nvSpPr>
          <p:cNvPr id="15" name="Shape 210">
            <a:extLst>
              <a:ext uri="{FF2B5EF4-FFF2-40B4-BE49-F238E27FC236}">
                <a16:creationId xmlns:a16="http://schemas.microsoft.com/office/drawing/2014/main" id="{E264FAD0-FE4F-1645-961A-8AE70E12AF90}"/>
              </a:ext>
            </a:extLst>
          </p:cNvPr>
          <p:cNvSpPr/>
          <p:nvPr userDrawn="1"/>
        </p:nvSpPr>
        <p:spPr>
          <a:xfrm>
            <a:off x="-1176808" y="-1161112"/>
            <a:ext cx="7824675" cy="7824673"/>
          </a:xfrm>
          <a:custGeom>
            <a:avLst/>
            <a:gdLst/>
            <a:ahLst/>
            <a:cxnLst>
              <a:cxn ang="0">
                <a:pos x="wd2" y="hd2"/>
              </a:cxn>
              <a:cxn ang="5400000">
                <a:pos x="wd2" y="hd2"/>
              </a:cxn>
              <a:cxn ang="10800000">
                <a:pos x="wd2" y="hd2"/>
              </a:cxn>
              <a:cxn ang="16200000">
                <a:pos x="wd2" y="hd2"/>
              </a:cxn>
            </a:cxnLst>
            <a:rect l="0" t="0" r="r" b="b"/>
            <a:pathLst>
              <a:path w="19680" h="21589" extrusionOk="0">
                <a:moveTo>
                  <a:pt x="9841" y="0"/>
                </a:moveTo>
                <a:cubicBezTo>
                  <a:pt x="7322" y="0"/>
                  <a:pt x="4803" y="1055"/>
                  <a:pt x="2882" y="3163"/>
                </a:cubicBezTo>
                <a:cubicBezTo>
                  <a:pt x="-961" y="7378"/>
                  <a:pt x="-961" y="14210"/>
                  <a:pt x="2882" y="18426"/>
                </a:cubicBezTo>
                <a:cubicBezTo>
                  <a:pt x="4817" y="20548"/>
                  <a:pt x="7357" y="21600"/>
                  <a:pt x="9893" y="21585"/>
                </a:cubicBezTo>
                <a:lnTo>
                  <a:pt x="9893" y="21589"/>
                </a:lnTo>
                <a:lnTo>
                  <a:pt x="19679" y="21589"/>
                </a:lnTo>
                <a:lnTo>
                  <a:pt x="16802" y="18419"/>
                </a:lnTo>
                <a:cubicBezTo>
                  <a:pt x="20639" y="14203"/>
                  <a:pt x="20637" y="7376"/>
                  <a:pt x="16796" y="3163"/>
                </a:cubicBezTo>
                <a:cubicBezTo>
                  <a:pt x="14875" y="1055"/>
                  <a:pt x="12359" y="0"/>
                  <a:pt x="9841" y="0"/>
                </a:cubicBezTo>
                <a:close/>
              </a:path>
            </a:pathLst>
          </a:custGeom>
          <a:solidFill>
            <a:schemeClr val="accent1"/>
          </a:solidFill>
          <a:ln w="12700" cap="flat">
            <a:noFill/>
            <a:miter lim="400000"/>
          </a:ln>
          <a:effectLst/>
        </p:spPr>
        <p:txBody>
          <a:bodyPr wrap="square" lIns="25400" tIns="25400" rIns="25400" bIns="25400" numCol="1" anchor="ctr">
            <a:noAutofit/>
          </a:bodyPr>
          <a:lstStyle/>
          <a:p>
            <a:pPr algn="ctr" defTabSz="292100">
              <a:defRPr sz="2200">
                <a:solidFill>
                  <a:srgbClr val="FFFFFF"/>
                </a:solidFill>
                <a:latin typeface="Helvetica Neue Medium"/>
                <a:ea typeface="Helvetica Neue Medium"/>
                <a:cs typeface="Helvetica Neue Medium"/>
                <a:sym typeface="Helvetica Neue Medium"/>
              </a:defRPr>
            </a:pPr>
            <a:endParaRPr sz="1100"/>
          </a:p>
        </p:txBody>
      </p:sp>
      <p:pic>
        <p:nvPicPr>
          <p:cNvPr id="10" name="Picture 9" descr="A picture containing sign, sitting, black, white&#10;&#10;Description automatically generated">
            <a:extLst>
              <a:ext uri="{FF2B5EF4-FFF2-40B4-BE49-F238E27FC236}">
                <a16:creationId xmlns:a16="http://schemas.microsoft.com/office/drawing/2014/main" id="{E49C576D-AFEE-684C-A9B2-ADCB12291CC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sp>
        <p:nvSpPr>
          <p:cNvPr id="11" name="Title 1">
            <a:extLst>
              <a:ext uri="{FF2B5EF4-FFF2-40B4-BE49-F238E27FC236}">
                <a16:creationId xmlns:a16="http://schemas.microsoft.com/office/drawing/2014/main" id="{98572B17-F0F5-A546-A2DA-49D3BC623475}"/>
              </a:ext>
            </a:extLst>
          </p:cNvPr>
          <p:cNvSpPr>
            <a:spLocks noGrp="1"/>
          </p:cNvSpPr>
          <p:nvPr>
            <p:ph type="title"/>
          </p:nvPr>
        </p:nvSpPr>
        <p:spPr>
          <a:xfrm>
            <a:off x="6333638" y="379138"/>
            <a:ext cx="4944533" cy="273845"/>
          </a:xfrm>
          <a:prstGeom prst="rect">
            <a:avLst/>
          </a:prstGeom>
        </p:spPr>
        <p:txBody>
          <a:bodyPr/>
          <a:lstStyle>
            <a:lvl1pPr algn="r">
              <a:defRPr sz="1000" b="1" i="0">
                <a:solidFill>
                  <a:srgbClr val="25233F"/>
                </a:solidFill>
                <a:latin typeface="Century Gothic" panose="020B0502020202020204" pitchFamily="34" charset="0"/>
              </a:defRPr>
            </a:lvl1pPr>
          </a:lstStyle>
          <a:p>
            <a:r>
              <a:rPr lang="en-US"/>
              <a:t>Click to edit Master title style</a:t>
            </a:r>
          </a:p>
        </p:txBody>
      </p:sp>
      <p:sp>
        <p:nvSpPr>
          <p:cNvPr id="12" name="Shape 20">
            <a:extLst>
              <a:ext uri="{FF2B5EF4-FFF2-40B4-BE49-F238E27FC236}">
                <a16:creationId xmlns:a16="http://schemas.microsoft.com/office/drawing/2014/main" id="{E1B618F4-9C5E-4E48-8E53-4F90F8FC70A0}"/>
              </a:ext>
            </a:extLst>
          </p:cNvPr>
          <p:cNvSpPr/>
          <p:nvPr userDrawn="1"/>
        </p:nvSpPr>
        <p:spPr>
          <a:xfrm flipV="1">
            <a:off x="395287" y="886441"/>
            <a:ext cx="11401426" cy="0"/>
          </a:xfrm>
          <a:prstGeom prst="line">
            <a:avLst/>
          </a:prstGeom>
          <a:ln w="12700">
            <a:solidFill>
              <a:schemeClr val="bg2"/>
            </a:solidFill>
            <a:miter/>
          </a:ln>
        </p:spPr>
        <p:txBody>
          <a:bodyPr lIns="22860" rIns="22860"/>
          <a:lstStyle/>
          <a:p>
            <a:endParaRPr sz="451"/>
          </a:p>
        </p:txBody>
      </p:sp>
      <p:pic>
        <p:nvPicPr>
          <p:cNvPr id="13" name="Picture 12" descr="A close up of a sign&#10;&#10;Description automatically generated">
            <a:extLst>
              <a:ext uri="{FF2B5EF4-FFF2-40B4-BE49-F238E27FC236}">
                <a16:creationId xmlns:a16="http://schemas.microsoft.com/office/drawing/2014/main" id="{1BC8852A-D602-8746-88E0-D788C9C77A0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2682" y="361606"/>
            <a:ext cx="1103523" cy="380767"/>
          </a:xfrm>
          <a:prstGeom prst="rect">
            <a:avLst/>
          </a:prstGeom>
        </p:spPr>
      </p:pic>
      <p:sp>
        <p:nvSpPr>
          <p:cNvPr id="14" name="Picture Placeholder 4">
            <a:extLst>
              <a:ext uri="{FF2B5EF4-FFF2-40B4-BE49-F238E27FC236}">
                <a16:creationId xmlns:a16="http://schemas.microsoft.com/office/drawing/2014/main" id="{076A2F7A-2915-BE46-B739-BF51DF7E0BEC}"/>
              </a:ext>
            </a:extLst>
          </p:cNvPr>
          <p:cNvSpPr>
            <a:spLocks noGrp="1"/>
          </p:cNvSpPr>
          <p:nvPr>
            <p:ph type="pic" sz="quarter" idx="22" hasCustomPrompt="1"/>
          </p:nvPr>
        </p:nvSpPr>
        <p:spPr>
          <a:xfrm>
            <a:off x="1699697" y="301625"/>
            <a:ext cx="1103312" cy="503238"/>
          </a:xfrm>
          <a:prstGeom prst="rect">
            <a:avLst/>
          </a:prstGeom>
          <a:pattFill prst="pct90">
            <a:fgClr>
              <a:schemeClr val="accent3">
                <a:lumMod val="40000"/>
                <a:lumOff val="60000"/>
              </a:schemeClr>
            </a:fgClr>
            <a:bgClr>
              <a:schemeClr val="bg1"/>
            </a:bgClr>
          </a:pattFill>
        </p:spPr>
        <p:txBody>
          <a:bodyPr/>
          <a:lstStyle>
            <a:lvl1pPr marL="0" indent="0">
              <a:lnSpc>
                <a:spcPct val="100000"/>
              </a:lnSpc>
              <a:spcBef>
                <a:spcPts val="0"/>
              </a:spcBef>
              <a:buNone/>
              <a:defRPr sz="1400"/>
            </a:lvl1pPr>
          </a:lstStyle>
          <a:p>
            <a:r>
              <a:rPr lang="en-US"/>
              <a:t>Partner</a:t>
            </a:r>
          </a:p>
          <a:p>
            <a:r>
              <a:rPr lang="en-US"/>
              <a:t>logo</a:t>
            </a:r>
          </a:p>
        </p:txBody>
      </p:sp>
      <p:sp>
        <p:nvSpPr>
          <p:cNvPr id="17" name="Text Placeholder 3">
            <a:extLst>
              <a:ext uri="{FF2B5EF4-FFF2-40B4-BE49-F238E27FC236}">
                <a16:creationId xmlns:a16="http://schemas.microsoft.com/office/drawing/2014/main" id="{0A719512-B653-0C41-AE59-2A261F6C8539}"/>
              </a:ext>
            </a:extLst>
          </p:cNvPr>
          <p:cNvSpPr>
            <a:spLocks noGrp="1"/>
          </p:cNvSpPr>
          <p:nvPr>
            <p:ph type="body" sz="quarter" idx="23" hasCustomPrompt="1"/>
          </p:nvPr>
        </p:nvSpPr>
        <p:spPr>
          <a:xfrm>
            <a:off x="1055440" y="1556792"/>
            <a:ext cx="4608512" cy="3456383"/>
          </a:xfrm>
          <a:prstGeom prst="rect">
            <a:avLst/>
          </a:prstGeom>
        </p:spPr>
        <p:txBody>
          <a:bodyPr/>
          <a:lstStyle>
            <a:lvl1pPr marL="0" indent="0">
              <a:buNone/>
              <a:defRPr/>
            </a:lvl1pPr>
          </a:lstStyle>
          <a:p>
            <a:r>
              <a:rPr lang="en-US" sz="4000"/>
              <a:t>Insert impact quote or text</a:t>
            </a:r>
          </a:p>
        </p:txBody>
      </p:sp>
      <p:sp>
        <p:nvSpPr>
          <p:cNvPr id="9" name="Shape 210">
            <a:extLst>
              <a:ext uri="{FF2B5EF4-FFF2-40B4-BE49-F238E27FC236}">
                <a16:creationId xmlns:a16="http://schemas.microsoft.com/office/drawing/2014/main" id="{5C2B3AF1-F681-D342-8686-8C7F4C8DB1B7}"/>
              </a:ext>
            </a:extLst>
          </p:cNvPr>
          <p:cNvSpPr/>
          <p:nvPr userDrawn="1"/>
        </p:nvSpPr>
        <p:spPr>
          <a:xfrm flipH="1">
            <a:off x="7472719" y="1556792"/>
            <a:ext cx="3663841" cy="3662881"/>
          </a:xfrm>
          <a:custGeom>
            <a:avLst/>
            <a:gdLst/>
            <a:ahLst/>
            <a:cxnLst>
              <a:cxn ang="0">
                <a:pos x="wd2" y="hd2"/>
              </a:cxn>
              <a:cxn ang="5400000">
                <a:pos x="wd2" y="hd2"/>
              </a:cxn>
              <a:cxn ang="10800000">
                <a:pos x="wd2" y="hd2"/>
              </a:cxn>
              <a:cxn ang="16200000">
                <a:pos x="wd2" y="hd2"/>
              </a:cxn>
            </a:cxnLst>
            <a:rect l="0" t="0" r="r" b="b"/>
            <a:pathLst>
              <a:path w="19680" h="21589" extrusionOk="0">
                <a:moveTo>
                  <a:pt x="9841" y="0"/>
                </a:moveTo>
                <a:cubicBezTo>
                  <a:pt x="7322" y="0"/>
                  <a:pt x="4803" y="1055"/>
                  <a:pt x="2882" y="3163"/>
                </a:cubicBezTo>
                <a:cubicBezTo>
                  <a:pt x="-961" y="7378"/>
                  <a:pt x="-961" y="14210"/>
                  <a:pt x="2882" y="18426"/>
                </a:cubicBezTo>
                <a:cubicBezTo>
                  <a:pt x="4817" y="20548"/>
                  <a:pt x="7357" y="21600"/>
                  <a:pt x="9893" y="21585"/>
                </a:cubicBezTo>
                <a:lnTo>
                  <a:pt x="9893" y="21589"/>
                </a:lnTo>
                <a:lnTo>
                  <a:pt x="19679" y="21589"/>
                </a:lnTo>
                <a:lnTo>
                  <a:pt x="16802" y="18419"/>
                </a:lnTo>
                <a:cubicBezTo>
                  <a:pt x="20639" y="14203"/>
                  <a:pt x="20637" y="7376"/>
                  <a:pt x="16796" y="3163"/>
                </a:cubicBezTo>
                <a:cubicBezTo>
                  <a:pt x="14875" y="1055"/>
                  <a:pt x="12359" y="0"/>
                  <a:pt x="9841" y="0"/>
                </a:cubicBezTo>
                <a:close/>
              </a:path>
            </a:pathLst>
          </a:custGeom>
          <a:solidFill>
            <a:schemeClr val="accent1"/>
          </a:solidFill>
          <a:ln w="12700" cap="flat">
            <a:noFill/>
            <a:miter lim="400000"/>
          </a:ln>
          <a:effectLst/>
        </p:spPr>
        <p:txBody>
          <a:bodyPr wrap="square" lIns="25400" tIns="25400" rIns="25400" bIns="25400" numCol="1" anchor="ctr">
            <a:noAutofit/>
          </a:bodyPr>
          <a:lstStyle/>
          <a:p>
            <a:pPr algn="ctr" defTabSz="292100">
              <a:defRPr sz="2200">
                <a:solidFill>
                  <a:srgbClr val="FFFFFF"/>
                </a:solidFill>
                <a:latin typeface="Helvetica Neue Medium"/>
                <a:ea typeface="Helvetica Neue Medium"/>
                <a:cs typeface="Helvetica Neue Medium"/>
                <a:sym typeface="Helvetica Neue Medium"/>
              </a:defRPr>
            </a:pPr>
            <a:endParaRPr sz="1100"/>
          </a:p>
        </p:txBody>
      </p:sp>
      <p:sp>
        <p:nvSpPr>
          <p:cNvPr id="3" name="Text Placeholder 2">
            <a:extLst>
              <a:ext uri="{FF2B5EF4-FFF2-40B4-BE49-F238E27FC236}">
                <a16:creationId xmlns:a16="http://schemas.microsoft.com/office/drawing/2014/main" id="{14E97797-70F1-6345-89D1-0DA5281067AB}"/>
              </a:ext>
            </a:extLst>
          </p:cNvPr>
          <p:cNvSpPr>
            <a:spLocks noGrp="1"/>
          </p:cNvSpPr>
          <p:nvPr>
            <p:ph type="body" sz="quarter" idx="24" hasCustomPrompt="1"/>
          </p:nvPr>
        </p:nvSpPr>
        <p:spPr>
          <a:xfrm>
            <a:off x="7472719" y="2492746"/>
            <a:ext cx="3663840" cy="2520429"/>
          </a:xfrm>
          <a:prstGeom prst="rect">
            <a:avLst/>
          </a:prstGeom>
        </p:spPr>
        <p:txBody>
          <a:bodyPr/>
          <a:lstStyle>
            <a:lvl1pPr marL="0" indent="0" algn="ctr">
              <a:buNone/>
              <a:defRPr sz="3200"/>
            </a:lvl1pPr>
          </a:lstStyle>
          <a:p>
            <a:pPr lvl="0"/>
            <a:r>
              <a:rPr lang="en-GB"/>
              <a:t>Insert reflection or question</a:t>
            </a:r>
            <a:endParaRPr lang="en-US"/>
          </a:p>
        </p:txBody>
      </p:sp>
    </p:spTree>
    <p:extLst>
      <p:ext uri="{BB962C8B-B14F-4D97-AF65-F5344CB8AC3E}">
        <p14:creationId xmlns:p14="http://schemas.microsoft.com/office/powerpoint/2010/main" val="3197106426"/>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redit page 1">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BE4CF8E0-F14F-1D46-AA8D-6C90A56478D7}"/>
              </a:ext>
            </a:extLst>
          </p:cNvPr>
          <p:cNvSpPr/>
          <p:nvPr userDrawn="1"/>
        </p:nvSpPr>
        <p:spPr>
          <a:xfrm>
            <a:off x="-1176808" y="-1181483"/>
            <a:ext cx="7824675" cy="7824675"/>
          </a:xfrm>
          <a:prstGeom prst="ellipse">
            <a:avLst/>
          </a:prstGeom>
          <a:solidFill>
            <a:schemeClr val="accent1">
              <a:alpha val="2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464646"/>
              </a:solidFill>
              <a:effectLst/>
              <a:uFillTx/>
              <a:latin typeface="+mj-lt"/>
              <a:ea typeface="+mj-ea"/>
              <a:cs typeface="+mj-cs"/>
              <a:sym typeface="Calibri"/>
            </a:endParaRPr>
          </a:p>
        </p:txBody>
      </p:sp>
      <p:sp>
        <p:nvSpPr>
          <p:cNvPr id="12" name="TextBox 11">
            <a:extLst>
              <a:ext uri="{FF2B5EF4-FFF2-40B4-BE49-F238E27FC236}">
                <a16:creationId xmlns:a16="http://schemas.microsoft.com/office/drawing/2014/main" id="{2423B2E7-9F84-BD4D-BC02-8D01B255175F}"/>
              </a:ext>
            </a:extLst>
          </p:cNvPr>
          <p:cNvSpPr txBox="1"/>
          <p:nvPr userDrawn="1"/>
        </p:nvSpPr>
        <p:spPr>
          <a:xfrm>
            <a:off x="7392143" y="6045102"/>
            <a:ext cx="4248995"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189" rtl="0" fontAlgn="auto" latinLnBrk="0" hangingPunct="0">
              <a:lnSpc>
                <a:spcPct val="100000"/>
              </a:lnSpc>
              <a:spcBef>
                <a:spcPts val="0"/>
              </a:spcBef>
              <a:spcAft>
                <a:spcPts val="0"/>
              </a:spcAft>
              <a:buClrTx/>
              <a:buSzTx/>
              <a:buFontTx/>
              <a:buNone/>
              <a:tabLst/>
            </a:pPr>
            <a:r>
              <a:rPr kumimoji="0" lang="en-US" sz="1400" b="1" i="0" u="none" strike="noStrike" cap="none" spc="0" normalizeH="0" baseline="0">
                <a:ln>
                  <a:noFill/>
                </a:ln>
                <a:solidFill>
                  <a:schemeClr val="bg1"/>
                </a:solidFill>
                <a:effectLst/>
                <a:uFillTx/>
                <a:latin typeface="+mj-lt"/>
                <a:ea typeface="+mj-ea"/>
                <a:cs typeface="+mj-cs"/>
                <a:sym typeface="Calibri"/>
              </a:rPr>
              <a:t>All other images are courtesy of Encounter Edu</a:t>
            </a:r>
          </a:p>
        </p:txBody>
      </p:sp>
      <p:graphicFrame>
        <p:nvGraphicFramePr>
          <p:cNvPr id="10" name="Table 9">
            <a:extLst>
              <a:ext uri="{FF2B5EF4-FFF2-40B4-BE49-F238E27FC236}">
                <a16:creationId xmlns:a16="http://schemas.microsoft.com/office/drawing/2014/main" id="{5EC86014-A1D2-9949-B51B-3DCEC96E3188}"/>
              </a:ext>
            </a:extLst>
          </p:cNvPr>
          <p:cNvGraphicFramePr>
            <a:graphicFrameLocks noGrp="1"/>
          </p:cNvGraphicFramePr>
          <p:nvPr userDrawn="1">
            <p:extLst>
              <p:ext uri="{D42A27DB-BD31-4B8C-83A1-F6EECF244321}">
                <p14:modId xmlns:p14="http://schemas.microsoft.com/office/powerpoint/2010/main" val="3641041485"/>
              </p:ext>
            </p:extLst>
          </p:nvPr>
        </p:nvGraphicFramePr>
        <p:xfrm>
          <a:off x="546524" y="1782236"/>
          <a:ext cx="11237489" cy="4092446"/>
        </p:xfrm>
        <a:graphic>
          <a:graphicData uri="http://schemas.openxmlformats.org/drawingml/2006/table">
            <a:tbl>
              <a:tblPr firstRow="1" bandRow="1">
                <a:tableStyleId>{5940675A-B579-460E-94D1-54222C63F5DA}</a:tableStyleId>
              </a:tblPr>
              <a:tblGrid>
                <a:gridCol w="1351447">
                  <a:extLst>
                    <a:ext uri="{9D8B030D-6E8A-4147-A177-3AD203B41FA5}">
                      <a16:colId xmlns:a16="http://schemas.microsoft.com/office/drawing/2014/main" val="2797114442"/>
                    </a:ext>
                  </a:extLst>
                </a:gridCol>
                <a:gridCol w="2923921">
                  <a:extLst>
                    <a:ext uri="{9D8B030D-6E8A-4147-A177-3AD203B41FA5}">
                      <a16:colId xmlns:a16="http://schemas.microsoft.com/office/drawing/2014/main" val="2159196442"/>
                    </a:ext>
                  </a:extLst>
                </a:gridCol>
                <a:gridCol w="6962121">
                  <a:extLst>
                    <a:ext uri="{9D8B030D-6E8A-4147-A177-3AD203B41FA5}">
                      <a16:colId xmlns:a16="http://schemas.microsoft.com/office/drawing/2014/main" val="2857316932"/>
                    </a:ext>
                  </a:extLst>
                </a:gridCol>
              </a:tblGrid>
              <a:tr h="309252">
                <a:tc>
                  <a:txBody>
                    <a:bodyPr/>
                    <a:lstStyle/>
                    <a:p>
                      <a:pPr algn="l"/>
                      <a:r>
                        <a:rPr lang="en-US" sz="1400" b="1">
                          <a:solidFill>
                            <a:schemeClr val="bg1"/>
                          </a:solidFill>
                        </a:rPr>
                        <a:t>Slide</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400" b="1">
                          <a:solidFill>
                            <a:schemeClr val="bg1"/>
                          </a:solidFill>
                        </a:rPr>
                        <a:t>Title</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400" b="1">
                          <a:solidFill>
                            <a:schemeClr val="bg1"/>
                          </a:solidFill>
                        </a:rPr>
                        <a:t>Attribution</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06762883"/>
                  </a:ext>
                </a:extLst>
              </a:tr>
              <a:tr h="281138">
                <a:tc>
                  <a:txBody>
                    <a:bodyPr/>
                    <a:lstStyle/>
                    <a:p>
                      <a:pPr algn="l"/>
                      <a:r>
                        <a:rPr lang="en-US" sz="1200">
                          <a:solidFill>
                            <a:schemeClr val="bg1"/>
                          </a:solidFill>
                        </a:rPr>
                        <a:t>1</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200">
                          <a:solidFill>
                            <a:schemeClr val="bg1"/>
                          </a:solidFill>
                        </a:rPr>
                        <a:t>Microplastics on beach</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200">
                          <a:solidFill>
                            <a:schemeClr val="bg1"/>
                          </a:solidFill>
                        </a:rPr>
                        <a:t>By </a:t>
                      </a:r>
                      <a:r>
                        <a:rPr lang="en-US" sz="1200" err="1">
                          <a:solidFill>
                            <a:schemeClr val="bg1"/>
                          </a:solidFill>
                        </a:rPr>
                        <a:t>Photosforyou</a:t>
                      </a:r>
                      <a:r>
                        <a:rPr lang="en-US" sz="1200">
                          <a:solidFill>
                            <a:schemeClr val="bg1"/>
                          </a:solidFill>
                        </a:rPr>
                        <a:t> via </a:t>
                      </a:r>
                      <a:r>
                        <a:rPr lang="en-US" sz="1200" err="1">
                          <a:solidFill>
                            <a:schemeClr val="bg1"/>
                          </a:solidFill>
                        </a:rPr>
                        <a:t>Pixabay</a:t>
                      </a:r>
                      <a:endParaRPr lang="en-US" sz="12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33192136"/>
                  </a:ext>
                </a:extLst>
              </a:tr>
              <a:tr h="281138">
                <a:tc>
                  <a:txBody>
                    <a:bodyPr/>
                    <a:lstStyle/>
                    <a:p>
                      <a:pPr algn="l"/>
                      <a:r>
                        <a:rPr lang="en-US" sz="1200" dirty="0">
                          <a:solidFill>
                            <a:schemeClr val="bg1"/>
                          </a:solidFill>
                        </a:rPr>
                        <a:t>3</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200">
                          <a:solidFill>
                            <a:schemeClr val="bg1"/>
                          </a:solidFill>
                        </a:rPr>
                        <a:t>Littered beach</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a:solidFill>
                            <a:schemeClr val="bg1"/>
                          </a:solidFill>
                        </a:rPr>
                        <a:t>By </a:t>
                      </a:r>
                      <a:r>
                        <a:rPr lang="en-US" sz="1200" err="1">
                          <a:solidFill>
                            <a:schemeClr val="bg1"/>
                          </a:solidFill>
                        </a:rPr>
                        <a:t>Adrej</a:t>
                      </a:r>
                      <a:r>
                        <a:rPr lang="en-US" sz="1200">
                          <a:solidFill>
                            <a:schemeClr val="bg1"/>
                          </a:solidFill>
                        </a:rPr>
                        <a:t> </a:t>
                      </a:r>
                      <a:r>
                        <a:rPr lang="en-US" sz="1200" err="1">
                          <a:solidFill>
                            <a:schemeClr val="bg1"/>
                          </a:solidFill>
                        </a:rPr>
                        <a:t>Ciobanu</a:t>
                      </a:r>
                      <a:endParaRPr lang="en-US" sz="12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70637694"/>
                  </a:ext>
                </a:extLst>
              </a:tr>
              <a:tr h="281138">
                <a:tc>
                  <a:txBody>
                    <a:bodyPr/>
                    <a:lstStyle/>
                    <a:p>
                      <a:pPr algn="l"/>
                      <a:r>
                        <a:rPr lang="en-US" sz="1200">
                          <a:solidFill>
                            <a:schemeClr val="bg1"/>
                          </a:solidFill>
                        </a:rPr>
                        <a:t>3</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a:solidFill>
                            <a:schemeClr val="bg1"/>
                          </a:solidFill>
                        </a:rPr>
                        <a:t>Microbeads face wash</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a:solidFill>
                            <a:schemeClr val="bg1"/>
                          </a:solidFill>
                        </a:rPr>
                        <a:t>By </a:t>
                      </a:r>
                      <a:r>
                        <a:rPr lang="en-US" sz="1200" err="1">
                          <a:solidFill>
                            <a:schemeClr val="bg1"/>
                          </a:solidFill>
                        </a:rPr>
                        <a:t>Pixabay</a:t>
                      </a:r>
                      <a:r>
                        <a:rPr lang="en-US" sz="1200">
                          <a:solidFill>
                            <a:schemeClr val="bg1"/>
                          </a:solidFill>
                        </a:rPr>
                        <a:t> via </a:t>
                      </a:r>
                      <a:r>
                        <a:rPr lang="en-US" sz="1200" err="1">
                          <a:solidFill>
                            <a:schemeClr val="bg1"/>
                          </a:solidFill>
                        </a:rPr>
                        <a:t>Pixabay</a:t>
                      </a:r>
                      <a:endParaRPr lang="en-US" sz="12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44611327"/>
                  </a:ext>
                </a:extLst>
              </a:tr>
              <a:tr h="281138">
                <a:tc>
                  <a:txBody>
                    <a:bodyPr/>
                    <a:lstStyle/>
                    <a:p>
                      <a:pPr algn="l"/>
                      <a:r>
                        <a:rPr lang="en-US" sz="1200">
                          <a:solidFill>
                            <a:schemeClr val="bg1"/>
                          </a:solidFill>
                        </a:rPr>
                        <a:t>3</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a:solidFill>
                            <a:schemeClr val="bg1"/>
                          </a:solidFill>
                        </a:rPr>
                        <a:t>Bird in net</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a:solidFill>
                            <a:schemeClr val="bg1"/>
                          </a:solidFill>
                        </a:rPr>
                        <a:t>By A Different Perspective via </a:t>
                      </a:r>
                      <a:r>
                        <a:rPr lang="en-US" sz="1200" err="1">
                          <a:solidFill>
                            <a:schemeClr val="bg1"/>
                          </a:solidFill>
                        </a:rPr>
                        <a:t>Pixabay</a:t>
                      </a:r>
                      <a:endParaRPr lang="en-US" sz="12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60504391"/>
                  </a:ext>
                </a:extLst>
              </a:tr>
              <a:tr h="290707">
                <a:tc>
                  <a:txBody>
                    <a:bodyPr/>
                    <a:lstStyle/>
                    <a:p>
                      <a:pPr algn="l"/>
                      <a:r>
                        <a:rPr lang="en-US" sz="1200">
                          <a:solidFill>
                            <a:schemeClr val="bg1"/>
                          </a:solidFill>
                        </a:rPr>
                        <a:t>4</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a:solidFill>
                            <a:schemeClr val="bg1"/>
                          </a:solidFill>
                        </a:rPr>
                        <a:t>Turtle in net</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a:solidFill>
                            <a:schemeClr val="bg1"/>
                          </a:solidFill>
                        </a:rPr>
                        <a:t>By NOAA</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89193727"/>
                  </a:ext>
                </a:extLst>
              </a:tr>
              <a:tr h="290707">
                <a:tc>
                  <a:txBody>
                    <a:bodyPr/>
                    <a:lstStyle/>
                    <a:p>
                      <a:pPr algn="l"/>
                      <a:r>
                        <a:rPr lang="en-US" sz="1200">
                          <a:solidFill>
                            <a:schemeClr val="bg1"/>
                          </a:solidFill>
                        </a:rPr>
                        <a:t>5</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Bird in net</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a:solidFill>
                            <a:schemeClr val="bg1"/>
                          </a:solidFill>
                        </a:rPr>
                        <a:t>By A Different Perspective via </a:t>
                      </a:r>
                      <a:r>
                        <a:rPr lang="en-US" sz="1200" err="1">
                          <a:solidFill>
                            <a:schemeClr val="bg1"/>
                          </a:solidFill>
                        </a:rPr>
                        <a:t>Pixabay</a:t>
                      </a:r>
                      <a:endParaRPr lang="en-US" sz="12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55022767"/>
                  </a:ext>
                </a:extLst>
              </a:tr>
              <a:tr h="290707">
                <a:tc>
                  <a:txBody>
                    <a:bodyPr/>
                    <a:lstStyle/>
                    <a:p>
                      <a:pPr algn="l"/>
                      <a:r>
                        <a:rPr lang="en-US" sz="1200">
                          <a:solidFill>
                            <a:schemeClr val="bg1"/>
                          </a:solidFill>
                        </a:rPr>
                        <a:t>6</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a:solidFill>
                            <a:schemeClr val="bg1"/>
                          </a:solidFill>
                        </a:rPr>
                        <a:t>Fish and bag</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a:solidFill>
                            <a:schemeClr val="bg1"/>
                          </a:solidFill>
                        </a:rPr>
                        <a:t>By Chiara Obscura</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77168633"/>
                  </a:ext>
                </a:extLst>
              </a:tr>
              <a:tr h="290707">
                <a:tc>
                  <a:txBody>
                    <a:bodyPr/>
                    <a:lstStyle/>
                    <a:p>
                      <a:pPr algn="l"/>
                      <a:r>
                        <a:rPr lang="en-US" sz="1200">
                          <a:solidFill>
                            <a:schemeClr val="bg1"/>
                          </a:solidFill>
                        </a:rPr>
                        <a:t>12</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a:solidFill>
                            <a:schemeClr val="bg1"/>
                          </a:solidFill>
                        </a:rPr>
                        <a:t>Net bag</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a:solidFill>
                            <a:schemeClr val="bg1"/>
                          </a:solidFill>
                        </a:rPr>
                        <a:t>By Daria </a:t>
                      </a:r>
                      <a:r>
                        <a:rPr lang="en-US" sz="1200" err="1">
                          <a:solidFill>
                            <a:schemeClr val="bg1"/>
                          </a:solidFill>
                        </a:rPr>
                        <a:t>Shetsova</a:t>
                      </a:r>
                      <a:r>
                        <a:rPr lang="en-US" sz="1200">
                          <a:solidFill>
                            <a:schemeClr val="bg1"/>
                          </a:solidFill>
                        </a:rPr>
                        <a:t> via </a:t>
                      </a:r>
                      <a:r>
                        <a:rPr lang="en-US" sz="1200" err="1">
                          <a:solidFill>
                            <a:schemeClr val="bg1"/>
                          </a:solidFill>
                        </a:rPr>
                        <a:t>Pexels</a:t>
                      </a:r>
                      <a:endParaRPr lang="en-US" sz="12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93170029"/>
                  </a:ext>
                </a:extLst>
              </a:tr>
              <a:tr h="290707">
                <a:tc>
                  <a:txBody>
                    <a:bodyPr/>
                    <a:lstStyle/>
                    <a:p>
                      <a:pPr algn="l"/>
                      <a:r>
                        <a:rPr lang="en-US" sz="1200">
                          <a:solidFill>
                            <a:schemeClr val="bg1"/>
                          </a:solidFill>
                        </a:rPr>
                        <a:t>12</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a:solidFill>
                            <a:schemeClr val="bg1"/>
                          </a:solidFill>
                        </a:rPr>
                        <a:t>Straws</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a:solidFill>
                            <a:schemeClr val="bg1"/>
                          </a:solidFill>
                        </a:rPr>
                        <a:t>By David </a:t>
                      </a:r>
                      <a:r>
                        <a:rPr lang="en-US" sz="1200" err="1">
                          <a:solidFill>
                            <a:schemeClr val="bg1"/>
                          </a:solidFill>
                        </a:rPr>
                        <a:t>McEachan</a:t>
                      </a:r>
                      <a:r>
                        <a:rPr lang="en-US" sz="1200">
                          <a:solidFill>
                            <a:schemeClr val="bg1"/>
                          </a:solidFill>
                        </a:rPr>
                        <a:t> via </a:t>
                      </a:r>
                      <a:r>
                        <a:rPr lang="en-US" sz="1200" err="1">
                          <a:solidFill>
                            <a:schemeClr val="bg1"/>
                          </a:solidFill>
                        </a:rPr>
                        <a:t>Pexels</a:t>
                      </a:r>
                      <a:endParaRPr lang="en-US" sz="12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98249194"/>
                  </a:ext>
                </a:extLst>
              </a:tr>
              <a:tr h="290707">
                <a:tc>
                  <a:txBody>
                    <a:bodyPr/>
                    <a:lstStyle/>
                    <a:p>
                      <a:pPr algn="l"/>
                      <a:r>
                        <a:rPr lang="en-US" sz="1200">
                          <a:solidFill>
                            <a:schemeClr val="bg1"/>
                          </a:solidFill>
                        </a:rPr>
                        <a:t>12</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a:solidFill>
                            <a:schemeClr val="bg1"/>
                          </a:solidFill>
                        </a:rPr>
                        <a:t>Reusable bottle</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By Gabriel Peter</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26884785"/>
                  </a:ext>
                </a:extLst>
              </a:tr>
              <a:tr h="290707">
                <a:tc>
                  <a:txBody>
                    <a:bodyPr/>
                    <a:lstStyle/>
                    <a:p>
                      <a:pPr algn="l"/>
                      <a:endParaRPr lang="en-US" sz="14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4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4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01014610"/>
                  </a:ext>
                </a:extLst>
              </a:tr>
              <a:tr h="290707">
                <a:tc>
                  <a:txBody>
                    <a:bodyPr/>
                    <a:lstStyle/>
                    <a:p>
                      <a:pPr algn="l"/>
                      <a:endParaRPr lang="en-US" sz="14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4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4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4702423"/>
                  </a:ext>
                </a:extLst>
              </a:tr>
              <a:tr h="290707">
                <a:tc>
                  <a:txBody>
                    <a:bodyPr/>
                    <a:lstStyle/>
                    <a:p>
                      <a:pPr algn="l"/>
                      <a:endParaRPr lang="en-US" sz="14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4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400" dirty="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25647701"/>
                  </a:ext>
                </a:extLst>
              </a:tr>
            </a:tbl>
          </a:graphicData>
        </a:graphic>
      </p:graphicFrame>
      <p:pic>
        <p:nvPicPr>
          <p:cNvPr id="13" name="Picture 12" descr="A picture containing sign, sitting, black, white&#10;&#10;Description automatically generated">
            <a:extLst>
              <a:ext uri="{FF2B5EF4-FFF2-40B4-BE49-F238E27FC236}">
                <a16:creationId xmlns:a16="http://schemas.microsoft.com/office/drawing/2014/main" id="{C05991A7-8DD6-5E40-84FD-57410344D10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sp>
        <p:nvSpPr>
          <p:cNvPr id="14" name="Title 1">
            <a:extLst>
              <a:ext uri="{FF2B5EF4-FFF2-40B4-BE49-F238E27FC236}">
                <a16:creationId xmlns:a16="http://schemas.microsoft.com/office/drawing/2014/main" id="{2EF99FEA-8E6D-8447-B37D-C6D1242BA489}"/>
              </a:ext>
            </a:extLst>
          </p:cNvPr>
          <p:cNvSpPr>
            <a:spLocks noGrp="1"/>
          </p:cNvSpPr>
          <p:nvPr>
            <p:ph type="title"/>
          </p:nvPr>
        </p:nvSpPr>
        <p:spPr>
          <a:xfrm>
            <a:off x="6333638" y="379138"/>
            <a:ext cx="4944533" cy="273845"/>
          </a:xfrm>
          <a:prstGeom prst="rect">
            <a:avLst/>
          </a:prstGeom>
        </p:spPr>
        <p:txBody>
          <a:bodyPr/>
          <a:lstStyle>
            <a:lvl1pPr algn="r">
              <a:defRPr sz="1000" b="1" i="0">
                <a:solidFill>
                  <a:srgbClr val="25233F"/>
                </a:solidFill>
                <a:latin typeface="Century Gothic" panose="020B0502020202020204" pitchFamily="34" charset="0"/>
              </a:defRPr>
            </a:lvl1pPr>
          </a:lstStyle>
          <a:p>
            <a:r>
              <a:rPr lang="en-US"/>
              <a:t>Click to edit Master title style</a:t>
            </a:r>
          </a:p>
        </p:txBody>
      </p:sp>
      <p:sp>
        <p:nvSpPr>
          <p:cNvPr id="15" name="Shape 20">
            <a:extLst>
              <a:ext uri="{FF2B5EF4-FFF2-40B4-BE49-F238E27FC236}">
                <a16:creationId xmlns:a16="http://schemas.microsoft.com/office/drawing/2014/main" id="{FFB1CECB-9701-D045-9286-615335FF5BD5}"/>
              </a:ext>
            </a:extLst>
          </p:cNvPr>
          <p:cNvSpPr/>
          <p:nvPr userDrawn="1"/>
        </p:nvSpPr>
        <p:spPr>
          <a:xfrm flipV="1">
            <a:off x="395287" y="886441"/>
            <a:ext cx="11401426" cy="0"/>
          </a:xfrm>
          <a:prstGeom prst="line">
            <a:avLst/>
          </a:prstGeom>
          <a:ln w="12700">
            <a:solidFill>
              <a:schemeClr val="bg2"/>
            </a:solidFill>
            <a:miter/>
          </a:ln>
        </p:spPr>
        <p:txBody>
          <a:bodyPr lIns="22860" rIns="22860"/>
          <a:lstStyle/>
          <a:p>
            <a:endParaRPr sz="451"/>
          </a:p>
        </p:txBody>
      </p:sp>
      <p:pic>
        <p:nvPicPr>
          <p:cNvPr id="16" name="Picture 15" descr="A close up of a sign&#10;&#10;Description automatically generated">
            <a:extLst>
              <a:ext uri="{FF2B5EF4-FFF2-40B4-BE49-F238E27FC236}">
                <a16:creationId xmlns:a16="http://schemas.microsoft.com/office/drawing/2014/main" id="{FAE8B030-6232-C44B-983A-AF96D5DBE1B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2682" y="361606"/>
            <a:ext cx="1103523" cy="380767"/>
          </a:xfrm>
          <a:prstGeom prst="rect">
            <a:avLst/>
          </a:prstGeom>
        </p:spPr>
      </p:pic>
      <p:sp>
        <p:nvSpPr>
          <p:cNvPr id="17" name="Picture Placeholder 4">
            <a:extLst>
              <a:ext uri="{FF2B5EF4-FFF2-40B4-BE49-F238E27FC236}">
                <a16:creationId xmlns:a16="http://schemas.microsoft.com/office/drawing/2014/main" id="{6C0093E7-CF2A-0648-A53B-108490B0E476}"/>
              </a:ext>
            </a:extLst>
          </p:cNvPr>
          <p:cNvSpPr>
            <a:spLocks noGrp="1"/>
          </p:cNvSpPr>
          <p:nvPr>
            <p:ph type="pic" sz="quarter" idx="22" hasCustomPrompt="1"/>
          </p:nvPr>
        </p:nvSpPr>
        <p:spPr>
          <a:xfrm>
            <a:off x="1699697" y="301625"/>
            <a:ext cx="1103312" cy="503238"/>
          </a:xfrm>
          <a:prstGeom prst="rect">
            <a:avLst/>
          </a:prstGeom>
          <a:pattFill prst="pct90">
            <a:fgClr>
              <a:schemeClr val="accent3">
                <a:lumMod val="40000"/>
                <a:lumOff val="60000"/>
              </a:schemeClr>
            </a:fgClr>
            <a:bgClr>
              <a:schemeClr val="bg1"/>
            </a:bgClr>
          </a:pattFill>
        </p:spPr>
        <p:txBody>
          <a:bodyPr/>
          <a:lstStyle>
            <a:lvl1pPr marL="0" indent="0">
              <a:lnSpc>
                <a:spcPct val="100000"/>
              </a:lnSpc>
              <a:spcBef>
                <a:spcPts val="0"/>
              </a:spcBef>
              <a:buNone/>
              <a:defRPr sz="1400"/>
            </a:lvl1pPr>
          </a:lstStyle>
          <a:p>
            <a:r>
              <a:rPr lang="en-US"/>
              <a:t>Partner</a:t>
            </a:r>
          </a:p>
          <a:p>
            <a:r>
              <a:rPr lang="en-US"/>
              <a:t>logo</a:t>
            </a:r>
          </a:p>
        </p:txBody>
      </p:sp>
      <p:sp>
        <p:nvSpPr>
          <p:cNvPr id="19" name="Text Placeholder 12">
            <a:extLst>
              <a:ext uri="{FF2B5EF4-FFF2-40B4-BE49-F238E27FC236}">
                <a16:creationId xmlns:a16="http://schemas.microsoft.com/office/drawing/2014/main" id="{DCCC24C2-601A-5E4E-8154-628A09370F77}"/>
              </a:ext>
            </a:extLst>
          </p:cNvPr>
          <p:cNvSpPr>
            <a:spLocks noGrp="1"/>
          </p:cNvSpPr>
          <p:nvPr>
            <p:ph type="body" sz="quarter" idx="11" hasCustomPrompt="1"/>
          </p:nvPr>
        </p:nvSpPr>
        <p:spPr>
          <a:xfrm>
            <a:off x="550863" y="1019669"/>
            <a:ext cx="7053995" cy="609105"/>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3200" b="1" i="0">
                <a:solidFill>
                  <a:schemeClr val="bg1"/>
                </a:solidFill>
                <a:latin typeface="Century Gothic" panose="020B0502020202020204" pitchFamily="34" charset="0"/>
              </a:defRPr>
            </a:lvl1pPr>
          </a:lstStyle>
          <a:p>
            <a:pPr lvl="0"/>
            <a:r>
              <a:rPr lang="en-US"/>
              <a:t>Image Credits</a:t>
            </a:r>
          </a:p>
        </p:txBody>
      </p:sp>
    </p:spTree>
    <p:extLst>
      <p:ext uri="{BB962C8B-B14F-4D97-AF65-F5344CB8AC3E}">
        <p14:creationId xmlns:p14="http://schemas.microsoft.com/office/powerpoint/2010/main" val="148997622"/>
      </p:ext>
    </p:extLst>
  </p:cSld>
  <p:clrMapOvr>
    <a:masterClrMapping/>
  </p:clrMapOvr>
  <p:transition spd="med"/>
  <p:extLst>
    <p:ext uri="{DCECCB84-F9BA-43D5-87BE-67443E8EF086}">
      <p15:sldGuideLst xmlns:p15="http://schemas.microsoft.com/office/powerpoint/2012/main">
        <p15:guide id="1" orient="horz" pos="1026" userDrawn="1">
          <p15:clr>
            <a:srgbClr val="FBAE40"/>
          </p15:clr>
        </p15:guide>
        <p15:guide id="2" orient="horz" pos="1117" userDrawn="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Credit page 1">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BE4CF8E0-F14F-1D46-AA8D-6C90A56478D7}"/>
              </a:ext>
            </a:extLst>
          </p:cNvPr>
          <p:cNvSpPr/>
          <p:nvPr userDrawn="1"/>
        </p:nvSpPr>
        <p:spPr>
          <a:xfrm>
            <a:off x="-1176808" y="-1181483"/>
            <a:ext cx="7824675" cy="7824675"/>
          </a:xfrm>
          <a:prstGeom prst="ellipse">
            <a:avLst/>
          </a:prstGeom>
          <a:solidFill>
            <a:schemeClr val="accent1">
              <a:alpha val="2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464646"/>
              </a:solidFill>
              <a:effectLst/>
              <a:uFillTx/>
              <a:latin typeface="+mj-lt"/>
              <a:ea typeface="+mj-ea"/>
              <a:cs typeface="+mj-cs"/>
              <a:sym typeface="Calibri"/>
            </a:endParaRPr>
          </a:p>
        </p:txBody>
      </p:sp>
      <p:sp>
        <p:nvSpPr>
          <p:cNvPr id="12" name="TextBox 11">
            <a:extLst>
              <a:ext uri="{FF2B5EF4-FFF2-40B4-BE49-F238E27FC236}">
                <a16:creationId xmlns:a16="http://schemas.microsoft.com/office/drawing/2014/main" id="{2423B2E7-9F84-BD4D-BC02-8D01B255175F}"/>
              </a:ext>
            </a:extLst>
          </p:cNvPr>
          <p:cNvSpPr txBox="1"/>
          <p:nvPr userDrawn="1"/>
        </p:nvSpPr>
        <p:spPr>
          <a:xfrm>
            <a:off x="7392143" y="6045102"/>
            <a:ext cx="4248995"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189" rtl="0" fontAlgn="auto" latinLnBrk="0" hangingPunct="0">
              <a:lnSpc>
                <a:spcPct val="100000"/>
              </a:lnSpc>
              <a:spcBef>
                <a:spcPts val="0"/>
              </a:spcBef>
              <a:spcAft>
                <a:spcPts val="0"/>
              </a:spcAft>
              <a:buClrTx/>
              <a:buSzTx/>
              <a:buFontTx/>
              <a:buNone/>
              <a:tabLst/>
            </a:pPr>
            <a:r>
              <a:rPr kumimoji="0" lang="en-US" sz="1400" b="1" i="0" u="none" strike="noStrike" cap="none" spc="0" normalizeH="0" baseline="0">
                <a:ln>
                  <a:noFill/>
                </a:ln>
                <a:solidFill>
                  <a:schemeClr val="bg1"/>
                </a:solidFill>
                <a:effectLst/>
                <a:uFillTx/>
                <a:latin typeface="+mj-lt"/>
                <a:ea typeface="+mj-ea"/>
                <a:cs typeface="+mj-cs"/>
                <a:sym typeface="Calibri"/>
              </a:rPr>
              <a:t>All other images are courtesy of Encounter Edu</a:t>
            </a:r>
          </a:p>
        </p:txBody>
      </p:sp>
      <p:graphicFrame>
        <p:nvGraphicFramePr>
          <p:cNvPr id="10" name="Table 9">
            <a:extLst>
              <a:ext uri="{FF2B5EF4-FFF2-40B4-BE49-F238E27FC236}">
                <a16:creationId xmlns:a16="http://schemas.microsoft.com/office/drawing/2014/main" id="{5EC86014-A1D2-9949-B51B-3DCEC96E3188}"/>
              </a:ext>
            </a:extLst>
          </p:cNvPr>
          <p:cNvGraphicFramePr>
            <a:graphicFrameLocks noGrp="1"/>
          </p:cNvGraphicFramePr>
          <p:nvPr userDrawn="1">
            <p:extLst>
              <p:ext uri="{D42A27DB-BD31-4B8C-83A1-F6EECF244321}">
                <p14:modId xmlns:p14="http://schemas.microsoft.com/office/powerpoint/2010/main" val="31318220"/>
              </p:ext>
            </p:extLst>
          </p:nvPr>
        </p:nvGraphicFramePr>
        <p:xfrm>
          <a:off x="546524" y="1782236"/>
          <a:ext cx="11237489" cy="4092446"/>
        </p:xfrm>
        <a:graphic>
          <a:graphicData uri="http://schemas.openxmlformats.org/drawingml/2006/table">
            <a:tbl>
              <a:tblPr firstRow="1" bandRow="1">
                <a:tableStyleId>{5940675A-B579-460E-94D1-54222C63F5DA}</a:tableStyleId>
              </a:tblPr>
              <a:tblGrid>
                <a:gridCol w="1351447">
                  <a:extLst>
                    <a:ext uri="{9D8B030D-6E8A-4147-A177-3AD203B41FA5}">
                      <a16:colId xmlns:a16="http://schemas.microsoft.com/office/drawing/2014/main" val="2797114442"/>
                    </a:ext>
                  </a:extLst>
                </a:gridCol>
                <a:gridCol w="2923921">
                  <a:extLst>
                    <a:ext uri="{9D8B030D-6E8A-4147-A177-3AD203B41FA5}">
                      <a16:colId xmlns:a16="http://schemas.microsoft.com/office/drawing/2014/main" val="2159196442"/>
                    </a:ext>
                  </a:extLst>
                </a:gridCol>
                <a:gridCol w="6962121">
                  <a:extLst>
                    <a:ext uri="{9D8B030D-6E8A-4147-A177-3AD203B41FA5}">
                      <a16:colId xmlns:a16="http://schemas.microsoft.com/office/drawing/2014/main" val="2857316932"/>
                    </a:ext>
                  </a:extLst>
                </a:gridCol>
              </a:tblGrid>
              <a:tr h="309252">
                <a:tc>
                  <a:txBody>
                    <a:bodyPr/>
                    <a:lstStyle/>
                    <a:p>
                      <a:pPr algn="l"/>
                      <a:endParaRPr lang="en-US" sz="1400" b="1" dirty="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US" sz="1400" b="1">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US" sz="1400" b="1">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06762883"/>
                  </a:ext>
                </a:extLst>
              </a:tr>
              <a:tr h="281138">
                <a:tc>
                  <a:txBody>
                    <a:bodyPr/>
                    <a:lstStyle/>
                    <a:p>
                      <a:pPr algn="l"/>
                      <a:endParaRPr lang="en-US" sz="12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US" sz="12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US" sz="12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33192136"/>
                  </a:ext>
                </a:extLst>
              </a:tr>
              <a:tr h="281138">
                <a:tc>
                  <a:txBody>
                    <a:bodyPr/>
                    <a:lstStyle/>
                    <a:p>
                      <a:pPr algn="l"/>
                      <a:endParaRPr lang="en-US" sz="12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US" sz="12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2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70637694"/>
                  </a:ext>
                </a:extLst>
              </a:tr>
              <a:tr h="281138">
                <a:tc>
                  <a:txBody>
                    <a:bodyPr/>
                    <a:lstStyle/>
                    <a:p>
                      <a:pPr algn="l"/>
                      <a:endParaRPr lang="en-US" sz="12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2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2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44611327"/>
                  </a:ext>
                </a:extLst>
              </a:tr>
              <a:tr h="281138">
                <a:tc>
                  <a:txBody>
                    <a:bodyPr/>
                    <a:lstStyle/>
                    <a:p>
                      <a:pPr algn="l"/>
                      <a:endParaRPr lang="en-US" sz="12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2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2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60504391"/>
                  </a:ext>
                </a:extLst>
              </a:tr>
              <a:tr h="290707">
                <a:tc>
                  <a:txBody>
                    <a:bodyPr/>
                    <a:lstStyle/>
                    <a:p>
                      <a:pPr algn="l"/>
                      <a:endParaRPr lang="en-US" sz="12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2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2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89193727"/>
                  </a:ext>
                </a:extLst>
              </a:tr>
              <a:tr h="290707">
                <a:tc>
                  <a:txBody>
                    <a:bodyPr/>
                    <a:lstStyle/>
                    <a:p>
                      <a:pPr algn="l"/>
                      <a:endParaRPr lang="en-US" sz="12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2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55022767"/>
                  </a:ext>
                </a:extLst>
              </a:tr>
              <a:tr h="290707">
                <a:tc>
                  <a:txBody>
                    <a:bodyPr/>
                    <a:lstStyle/>
                    <a:p>
                      <a:pPr algn="l"/>
                      <a:endParaRPr lang="en-US" sz="12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2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2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77168633"/>
                  </a:ext>
                </a:extLst>
              </a:tr>
              <a:tr h="290707">
                <a:tc>
                  <a:txBody>
                    <a:bodyPr/>
                    <a:lstStyle/>
                    <a:p>
                      <a:pPr algn="l"/>
                      <a:endParaRPr lang="en-US" sz="12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2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2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93170029"/>
                  </a:ext>
                </a:extLst>
              </a:tr>
              <a:tr h="290707">
                <a:tc>
                  <a:txBody>
                    <a:bodyPr/>
                    <a:lstStyle/>
                    <a:p>
                      <a:pPr algn="l"/>
                      <a:endParaRPr lang="en-US" sz="12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2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2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98249194"/>
                  </a:ext>
                </a:extLst>
              </a:tr>
              <a:tr h="290707">
                <a:tc>
                  <a:txBody>
                    <a:bodyPr/>
                    <a:lstStyle/>
                    <a:p>
                      <a:pPr algn="l"/>
                      <a:endParaRPr lang="en-US" sz="12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2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26884785"/>
                  </a:ext>
                </a:extLst>
              </a:tr>
              <a:tr h="290707">
                <a:tc>
                  <a:txBody>
                    <a:bodyPr/>
                    <a:lstStyle/>
                    <a:p>
                      <a:pPr algn="l"/>
                      <a:endParaRPr lang="en-US" sz="14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4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4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01014610"/>
                  </a:ext>
                </a:extLst>
              </a:tr>
              <a:tr h="290707">
                <a:tc>
                  <a:txBody>
                    <a:bodyPr/>
                    <a:lstStyle/>
                    <a:p>
                      <a:pPr algn="l"/>
                      <a:endParaRPr lang="en-US" sz="14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4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4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4702423"/>
                  </a:ext>
                </a:extLst>
              </a:tr>
              <a:tr h="290707">
                <a:tc>
                  <a:txBody>
                    <a:bodyPr/>
                    <a:lstStyle/>
                    <a:p>
                      <a:pPr algn="l"/>
                      <a:endParaRPr lang="en-US" sz="14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4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400" dirty="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25647701"/>
                  </a:ext>
                </a:extLst>
              </a:tr>
            </a:tbl>
          </a:graphicData>
        </a:graphic>
      </p:graphicFrame>
      <p:pic>
        <p:nvPicPr>
          <p:cNvPr id="13" name="Picture 12" descr="A picture containing sign, sitting, black, white&#10;&#10;Description automatically generated">
            <a:extLst>
              <a:ext uri="{FF2B5EF4-FFF2-40B4-BE49-F238E27FC236}">
                <a16:creationId xmlns:a16="http://schemas.microsoft.com/office/drawing/2014/main" id="{C05991A7-8DD6-5E40-84FD-57410344D10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sp>
        <p:nvSpPr>
          <p:cNvPr id="14" name="Title 1">
            <a:extLst>
              <a:ext uri="{FF2B5EF4-FFF2-40B4-BE49-F238E27FC236}">
                <a16:creationId xmlns:a16="http://schemas.microsoft.com/office/drawing/2014/main" id="{2EF99FEA-8E6D-8447-B37D-C6D1242BA489}"/>
              </a:ext>
            </a:extLst>
          </p:cNvPr>
          <p:cNvSpPr>
            <a:spLocks noGrp="1"/>
          </p:cNvSpPr>
          <p:nvPr>
            <p:ph type="title"/>
          </p:nvPr>
        </p:nvSpPr>
        <p:spPr>
          <a:xfrm>
            <a:off x="6333638" y="379138"/>
            <a:ext cx="4944533" cy="273845"/>
          </a:xfrm>
          <a:prstGeom prst="rect">
            <a:avLst/>
          </a:prstGeom>
        </p:spPr>
        <p:txBody>
          <a:bodyPr/>
          <a:lstStyle>
            <a:lvl1pPr algn="r">
              <a:defRPr sz="1000" b="1" i="0">
                <a:solidFill>
                  <a:srgbClr val="25233F"/>
                </a:solidFill>
                <a:latin typeface="Century Gothic" panose="020B0502020202020204" pitchFamily="34" charset="0"/>
              </a:defRPr>
            </a:lvl1pPr>
          </a:lstStyle>
          <a:p>
            <a:r>
              <a:rPr lang="en-US"/>
              <a:t>Click to edit Master title style</a:t>
            </a:r>
          </a:p>
        </p:txBody>
      </p:sp>
      <p:sp>
        <p:nvSpPr>
          <p:cNvPr id="15" name="Shape 20">
            <a:extLst>
              <a:ext uri="{FF2B5EF4-FFF2-40B4-BE49-F238E27FC236}">
                <a16:creationId xmlns:a16="http://schemas.microsoft.com/office/drawing/2014/main" id="{FFB1CECB-9701-D045-9286-615335FF5BD5}"/>
              </a:ext>
            </a:extLst>
          </p:cNvPr>
          <p:cNvSpPr/>
          <p:nvPr userDrawn="1"/>
        </p:nvSpPr>
        <p:spPr>
          <a:xfrm flipV="1">
            <a:off x="395287" y="886441"/>
            <a:ext cx="11401426" cy="0"/>
          </a:xfrm>
          <a:prstGeom prst="line">
            <a:avLst/>
          </a:prstGeom>
          <a:ln w="12700">
            <a:solidFill>
              <a:schemeClr val="bg2"/>
            </a:solidFill>
            <a:miter/>
          </a:ln>
        </p:spPr>
        <p:txBody>
          <a:bodyPr lIns="22860" rIns="22860"/>
          <a:lstStyle/>
          <a:p>
            <a:endParaRPr sz="451"/>
          </a:p>
        </p:txBody>
      </p:sp>
      <p:pic>
        <p:nvPicPr>
          <p:cNvPr id="16" name="Picture 15" descr="A close up of a sign&#10;&#10;Description automatically generated">
            <a:extLst>
              <a:ext uri="{FF2B5EF4-FFF2-40B4-BE49-F238E27FC236}">
                <a16:creationId xmlns:a16="http://schemas.microsoft.com/office/drawing/2014/main" id="{FAE8B030-6232-C44B-983A-AF96D5DBE1B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2682" y="361606"/>
            <a:ext cx="1103523" cy="380767"/>
          </a:xfrm>
          <a:prstGeom prst="rect">
            <a:avLst/>
          </a:prstGeom>
        </p:spPr>
      </p:pic>
      <p:sp>
        <p:nvSpPr>
          <p:cNvPr id="17" name="Picture Placeholder 4">
            <a:extLst>
              <a:ext uri="{FF2B5EF4-FFF2-40B4-BE49-F238E27FC236}">
                <a16:creationId xmlns:a16="http://schemas.microsoft.com/office/drawing/2014/main" id="{6C0093E7-CF2A-0648-A53B-108490B0E476}"/>
              </a:ext>
            </a:extLst>
          </p:cNvPr>
          <p:cNvSpPr>
            <a:spLocks noGrp="1"/>
          </p:cNvSpPr>
          <p:nvPr>
            <p:ph type="pic" sz="quarter" idx="22" hasCustomPrompt="1"/>
          </p:nvPr>
        </p:nvSpPr>
        <p:spPr>
          <a:xfrm>
            <a:off x="1699697" y="301625"/>
            <a:ext cx="1103312" cy="503238"/>
          </a:xfrm>
          <a:prstGeom prst="rect">
            <a:avLst/>
          </a:prstGeom>
          <a:pattFill prst="pct90">
            <a:fgClr>
              <a:schemeClr val="accent3">
                <a:lumMod val="40000"/>
                <a:lumOff val="60000"/>
              </a:schemeClr>
            </a:fgClr>
            <a:bgClr>
              <a:schemeClr val="bg1"/>
            </a:bgClr>
          </a:pattFill>
        </p:spPr>
        <p:txBody>
          <a:bodyPr/>
          <a:lstStyle>
            <a:lvl1pPr marL="0" indent="0">
              <a:lnSpc>
                <a:spcPct val="100000"/>
              </a:lnSpc>
              <a:spcBef>
                <a:spcPts val="0"/>
              </a:spcBef>
              <a:buNone/>
              <a:defRPr sz="1400"/>
            </a:lvl1pPr>
          </a:lstStyle>
          <a:p>
            <a:r>
              <a:rPr lang="en-US"/>
              <a:t>Partner</a:t>
            </a:r>
          </a:p>
          <a:p>
            <a:r>
              <a:rPr lang="en-US"/>
              <a:t>logo</a:t>
            </a:r>
          </a:p>
        </p:txBody>
      </p:sp>
      <p:sp>
        <p:nvSpPr>
          <p:cNvPr id="19" name="Text Placeholder 12">
            <a:extLst>
              <a:ext uri="{FF2B5EF4-FFF2-40B4-BE49-F238E27FC236}">
                <a16:creationId xmlns:a16="http://schemas.microsoft.com/office/drawing/2014/main" id="{DCCC24C2-601A-5E4E-8154-628A09370F77}"/>
              </a:ext>
            </a:extLst>
          </p:cNvPr>
          <p:cNvSpPr>
            <a:spLocks noGrp="1"/>
          </p:cNvSpPr>
          <p:nvPr>
            <p:ph type="body" sz="quarter" idx="11" hasCustomPrompt="1"/>
          </p:nvPr>
        </p:nvSpPr>
        <p:spPr>
          <a:xfrm>
            <a:off x="550863" y="1019669"/>
            <a:ext cx="7053995" cy="609105"/>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3200" b="1" i="0">
                <a:solidFill>
                  <a:schemeClr val="bg1"/>
                </a:solidFill>
                <a:latin typeface="Century Gothic" panose="020B0502020202020204" pitchFamily="34" charset="0"/>
              </a:defRPr>
            </a:lvl1pPr>
          </a:lstStyle>
          <a:p>
            <a:pPr lvl="0"/>
            <a:r>
              <a:rPr lang="en-US"/>
              <a:t>Image Credits</a:t>
            </a:r>
          </a:p>
        </p:txBody>
      </p:sp>
    </p:spTree>
    <p:extLst>
      <p:ext uri="{BB962C8B-B14F-4D97-AF65-F5344CB8AC3E}">
        <p14:creationId xmlns:p14="http://schemas.microsoft.com/office/powerpoint/2010/main" val="1372207058"/>
      </p:ext>
    </p:extLst>
  </p:cSld>
  <p:clrMapOvr>
    <a:masterClrMapping/>
  </p:clrMapOvr>
  <p:transition spd="med"/>
  <p:extLst>
    <p:ext uri="{DCECCB84-F9BA-43D5-87BE-67443E8EF086}">
      <p15:sldGuideLst xmlns:p15="http://schemas.microsoft.com/office/powerpoint/2012/main">
        <p15:guide id="1" orient="horz" pos="1026">
          <p15:clr>
            <a:srgbClr val="FBAE40"/>
          </p15:clr>
        </p15:guide>
        <p15:guide id="2" orient="horz" pos="1117">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llage Images">
    <p:spTree>
      <p:nvGrpSpPr>
        <p:cNvPr id="1" name=""/>
        <p:cNvGrpSpPr/>
        <p:nvPr/>
      </p:nvGrpSpPr>
      <p:grpSpPr>
        <a:xfrm>
          <a:off x="0" y="0"/>
          <a:ext cx="0" cy="0"/>
          <a:chOff x="0" y="0"/>
          <a:chExt cx="0" cy="0"/>
        </a:xfrm>
      </p:grpSpPr>
      <p:sp>
        <p:nvSpPr>
          <p:cNvPr id="8" name="Text Placeholder 12">
            <a:extLst>
              <a:ext uri="{FF2B5EF4-FFF2-40B4-BE49-F238E27FC236}">
                <a16:creationId xmlns:a16="http://schemas.microsoft.com/office/drawing/2014/main" id="{0E7539A7-8A15-5C41-B8AE-A03369A87FA2}"/>
              </a:ext>
            </a:extLst>
          </p:cNvPr>
          <p:cNvSpPr>
            <a:spLocks noGrp="1"/>
          </p:cNvSpPr>
          <p:nvPr>
            <p:ph type="body" sz="quarter" idx="23" hasCustomPrompt="1"/>
          </p:nvPr>
        </p:nvSpPr>
        <p:spPr>
          <a:xfrm>
            <a:off x="550864" y="1019669"/>
            <a:ext cx="5473700" cy="609070"/>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3200" b="1" i="0">
                <a:solidFill>
                  <a:schemeClr val="accent1"/>
                </a:solidFill>
                <a:latin typeface="Century Gothic" panose="020B0502020202020204" pitchFamily="34" charset="0"/>
              </a:defRPr>
            </a:lvl1pPr>
          </a:lstStyle>
          <a:p>
            <a:pPr lvl="0"/>
            <a:r>
              <a:rPr lang="en-US" dirty="0"/>
              <a:t>Insert – title</a:t>
            </a:r>
          </a:p>
        </p:txBody>
      </p:sp>
      <p:sp>
        <p:nvSpPr>
          <p:cNvPr id="9" name="Text Placeholder 6">
            <a:extLst>
              <a:ext uri="{FF2B5EF4-FFF2-40B4-BE49-F238E27FC236}">
                <a16:creationId xmlns:a16="http://schemas.microsoft.com/office/drawing/2014/main" id="{170285D7-FBCF-9D4B-82BB-2591DAB65C9B}"/>
              </a:ext>
            </a:extLst>
          </p:cNvPr>
          <p:cNvSpPr>
            <a:spLocks noGrp="1"/>
          </p:cNvSpPr>
          <p:nvPr>
            <p:ph type="body" sz="quarter" idx="24" hasCustomPrompt="1"/>
          </p:nvPr>
        </p:nvSpPr>
        <p:spPr>
          <a:xfrm>
            <a:off x="550864" y="1773238"/>
            <a:ext cx="5473700" cy="4572000"/>
          </a:xfrm>
          <a:prstGeom prst="rect">
            <a:avLst/>
          </a:prstGeom>
        </p:spPr>
        <p:txBody>
          <a:bodyPr/>
          <a:lstStyle>
            <a:lvl1pPr marL="0" indent="0">
              <a:lnSpc>
                <a:spcPct val="100000"/>
              </a:lnSpc>
              <a:buNone/>
              <a:defRPr sz="1800" b="0" i="0">
                <a:solidFill>
                  <a:schemeClr val="tx1"/>
                </a:solidFill>
                <a:latin typeface="Century Gothic" panose="020B0502020202020204" pitchFamily="34" charset="0"/>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Insert – body – resize and delete / add images to the right to form a ‘brick wall’ image gallery. Use the guides setting to make the margins consistent.</a:t>
            </a:r>
          </a:p>
        </p:txBody>
      </p:sp>
      <p:sp>
        <p:nvSpPr>
          <p:cNvPr id="5" name="Picture Placeholder 4">
            <a:extLst>
              <a:ext uri="{FF2B5EF4-FFF2-40B4-BE49-F238E27FC236}">
                <a16:creationId xmlns:a16="http://schemas.microsoft.com/office/drawing/2014/main" id="{B8E5C9B7-34B9-8547-A35C-3904C7C911DC}"/>
              </a:ext>
            </a:extLst>
          </p:cNvPr>
          <p:cNvSpPr>
            <a:spLocks noGrp="1"/>
          </p:cNvSpPr>
          <p:nvPr>
            <p:ph type="pic" sz="quarter" idx="25"/>
          </p:nvPr>
        </p:nvSpPr>
        <p:spPr>
          <a:xfrm>
            <a:off x="6167438" y="1019175"/>
            <a:ext cx="4068762" cy="1222375"/>
          </a:xfrm>
          <a:prstGeom prst="rect">
            <a:avLst/>
          </a:prstGeom>
          <a:pattFill prst="pct40">
            <a:fgClr>
              <a:schemeClr val="accent3"/>
            </a:fgClr>
            <a:bgClr>
              <a:schemeClr val="bg1"/>
            </a:bgClr>
          </a:pattFill>
        </p:spPr>
        <p:txBody>
          <a:bodyPr/>
          <a:lstStyle/>
          <a:p>
            <a:endParaRPr lang="en-US"/>
          </a:p>
        </p:txBody>
      </p:sp>
      <p:sp>
        <p:nvSpPr>
          <p:cNvPr id="11" name="Picture Placeholder 4">
            <a:extLst>
              <a:ext uri="{FF2B5EF4-FFF2-40B4-BE49-F238E27FC236}">
                <a16:creationId xmlns:a16="http://schemas.microsoft.com/office/drawing/2014/main" id="{A7DF735A-AED8-024A-B0A7-652572EC5695}"/>
              </a:ext>
            </a:extLst>
          </p:cNvPr>
          <p:cNvSpPr>
            <a:spLocks noGrp="1"/>
          </p:cNvSpPr>
          <p:nvPr>
            <p:ph type="pic" sz="quarter" idx="26"/>
          </p:nvPr>
        </p:nvSpPr>
        <p:spPr>
          <a:xfrm>
            <a:off x="10380662" y="1019175"/>
            <a:ext cx="1260473" cy="1222375"/>
          </a:xfrm>
          <a:prstGeom prst="rect">
            <a:avLst/>
          </a:prstGeom>
          <a:pattFill prst="pct40">
            <a:fgClr>
              <a:schemeClr val="accent3"/>
            </a:fgClr>
            <a:bgClr>
              <a:schemeClr val="bg1"/>
            </a:bgClr>
          </a:pattFill>
        </p:spPr>
        <p:txBody>
          <a:bodyPr/>
          <a:lstStyle/>
          <a:p>
            <a:endParaRPr lang="en-US"/>
          </a:p>
        </p:txBody>
      </p:sp>
      <p:sp>
        <p:nvSpPr>
          <p:cNvPr id="16" name="Picture Placeholder 4">
            <a:extLst>
              <a:ext uri="{FF2B5EF4-FFF2-40B4-BE49-F238E27FC236}">
                <a16:creationId xmlns:a16="http://schemas.microsoft.com/office/drawing/2014/main" id="{D7EAD130-BEA4-2842-B198-0404FBF07B24}"/>
              </a:ext>
            </a:extLst>
          </p:cNvPr>
          <p:cNvSpPr>
            <a:spLocks noGrp="1"/>
          </p:cNvSpPr>
          <p:nvPr>
            <p:ph type="pic" sz="quarter" idx="29"/>
          </p:nvPr>
        </p:nvSpPr>
        <p:spPr>
          <a:xfrm>
            <a:off x="7582720" y="2386013"/>
            <a:ext cx="1260473" cy="1222375"/>
          </a:xfrm>
          <a:prstGeom prst="rect">
            <a:avLst/>
          </a:prstGeom>
          <a:pattFill prst="pct40">
            <a:fgClr>
              <a:schemeClr val="accent3"/>
            </a:fgClr>
            <a:bgClr>
              <a:schemeClr val="bg1"/>
            </a:bgClr>
          </a:pattFill>
        </p:spPr>
        <p:txBody>
          <a:bodyPr/>
          <a:lstStyle/>
          <a:p>
            <a:endParaRPr lang="en-US"/>
          </a:p>
        </p:txBody>
      </p:sp>
      <p:sp>
        <p:nvSpPr>
          <p:cNvPr id="17" name="Picture Placeholder 4">
            <a:extLst>
              <a:ext uri="{FF2B5EF4-FFF2-40B4-BE49-F238E27FC236}">
                <a16:creationId xmlns:a16="http://schemas.microsoft.com/office/drawing/2014/main" id="{8E60478A-04EE-BE4A-960F-F4E94D352C3B}"/>
              </a:ext>
            </a:extLst>
          </p:cNvPr>
          <p:cNvSpPr>
            <a:spLocks noGrp="1"/>
          </p:cNvSpPr>
          <p:nvPr>
            <p:ph type="pic" sz="quarter" idx="30"/>
          </p:nvPr>
        </p:nvSpPr>
        <p:spPr>
          <a:xfrm>
            <a:off x="6157095" y="2386013"/>
            <a:ext cx="1270817" cy="1222375"/>
          </a:xfrm>
          <a:prstGeom prst="rect">
            <a:avLst/>
          </a:prstGeom>
          <a:pattFill prst="pct40">
            <a:fgClr>
              <a:schemeClr val="accent3"/>
            </a:fgClr>
            <a:bgClr>
              <a:schemeClr val="bg1"/>
            </a:bgClr>
          </a:pattFill>
        </p:spPr>
        <p:txBody>
          <a:bodyPr/>
          <a:lstStyle/>
          <a:p>
            <a:endParaRPr lang="en-US" dirty="0"/>
          </a:p>
        </p:txBody>
      </p:sp>
      <p:sp>
        <p:nvSpPr>
          <p:cNvPr id="18" name="Picture Placeholder 4">
            <a:extLst>
              <a:ext uri="{FF2B5EF4-FFF2-40B4-BE49-F238E27FC236}">
                <a16:creationId xmlns:a16="http://schemas.microsoft.com/office/drawing/2014/main" id="{ECE1DAE6-8536-1D41-ADEA-03FEB8972F1A}"/>
              </a:ext>
            </a:extLst>
          </p:cNvPr>
          <p:cNvSpPr>
            <a:spLocks noGrp="1"/>
          </p:cNvSpPr>
          <p:nvPr>
            <p:ph type="pic" sz="quarter" idx="31"/>
          </p:nvPr>
        </p:nvSpPr>
        <p:spPr>
          <a:xfrm>
            <a:off x="6167438" y="3745365"/>
            <a:ext cx="2643135" cy="1222375"/>
          </a:xfrm>
          <a:prstGeom prst="rect">
            <a:avLst/>
          </a:prstGeom>
          <a:pattFill prst="pct40">
            <a:fgClr>
              <a:schemeClr val="accent3"/>
            </a:fgClr>
            <a:bgClr>
              <a:schemeClr val="bg1"/>
            </a:bgClr>
          </a:pattFill>
        </p:spPr>
        <p:txBody>
          <a:bodyPr/>
          <a:lstStyle/>
          <a:p>
            <a:endParaRPr lang="en-US" dirty="0"/>
          </a:p>
        </p:txBody>
      </p:sp>
      <p:sp>
        <p:nvSpPr>
          <p:cNvPr id="19" name="Picture Placeholder 4">
            <a:extLst>
              <a:ext uri="{FF2B5EF4-FFF2-40B4-BE49-F238E27FC236}">
                <a16:creationId xmlns:a16="http://schemas.microsoft.com/office/drawing/2014/main" id="{0FFA60DD-F4FC-FC41-BBA5-CFA6ADA457C6}"/>
              </a:ext>
            </a:extLst>
          </p:cNvPr>
          <p:cNvSpPr>
            <a:spLocks noGrp="1"/>
          </p:cNvSpPr>
          <p:nvPr>
            <p:ph type="pic" sz="quarter" idx="32"/>
          </p:nvPr>
        </p:nvSpPr>
        <p:spPr>
          <a:xfrm>
            <a:off x="8975725" y="2386013"/>
            <a:ext cx="2643135" cy="3959225"/>
          </a:xfrm>
          <a:prstGeom prst="rect">
            <a:avLst/>
          </a:prstGeom>
          <a:pattFill prst="pct40">
            <a:fgClr>
              <a:schemeClr val="accent3"/>
            </a:fgClr>
            <a:bgClr>
              <a:schemeClr val="bg1"/>
            </a:bgClr>
          </a:pattFill>
        </p:spPr>
        <p:txBody>
          <a:bodyPr/>
          <a:lstStyle/>
          <a:p>
            <a:endParaRPr lang="en-US"/>
          </a:p>
        </p:txBody>
      </p:sp>
      <p:sp>
        <p:nvSpPr>
          <p:cNvPr id="21" name="Picture Placeholder 4">
            <a:extLst>
              <a:ext uri="{FF2B5EF4-FFF2-40B4-BE49-F238E27FC236}">
                <a16:creationId xmlns:a16="http://schemas.microsoft.com/office/drawing/2014/main" id="{804D8930-8F1A-8249-9E8A-AA379EC2D8E0}"/>
              </a:ext>
            </a:extLst>
          </p:cNvPr>
          <p:cNvSpPr>
            <a:spLocks noGrp="1"/>
          </p:cNvSpPr>
          <p:nvPr>
            <p:ph type="pic" sz="quarter" idx="33"/>
          </p:nvPr>
        </p:nvSpPr>
        <p:spPr>
          <a:xfrm>
            <a:off x="6167440" y="5122863"/>
            <a:ext cx="1260473" cy="1222375"/>
          </a:xfrm>
          <a:prstGeom prst="rect">
            <a:avLst/>
          </a:prstGeom>
          <a:pattFill prst="pct40">
            <a:fgClr>
              <a:schemeClr val="accent3"/>
            </a:fgClr>
            <a:bgClr>
              <a:schemeClr val="bg1"/>
            </a:bgClr>
          </a:pattFill>
        </p:spPr>
        <p:txBody>
          <a:bodyPr/>
          <a:lstStyle/>
          <a:p>
            <a:endParaRPr lang="en-US"/>
          </a:p>
        </p:txBody>
      </p:sp>
      <p:sp>
        <p:nvSpPr>
          <p:cNvPr id="22" name="Picture Placeholder 4">
            <a:extLst>
              <a:ext uri="{FF2B5EF4-FFF2-40B4-BE49-F238E27FC236}">
                <a16:creationId xmlns:a16="http://schemas.microsoft.com/office/drawing/2014/main" id="{72E1B4FA-4279-2F4D-BAC0-FA50EBB269DF}"/>
              </a:ext>
            </a:extLst>
          </p:cNvPr>
          <p:cNvSpPr>
            <a:spLocks noGrp="1"/>
          </p:cNvSpPr>
          <p:nvPr>
            <p:ph type="pic" sz="quarter" idx="34"/>
          </p:nvPr>
        </p:nvSpPr>
        <p:spPr>
          <a:xfrm>
            <a:off x="7593063" y="5121275"/>
            <a:ext cx="1260473" cy="1222375"/>
          </a:xfrm>
          <a:prstGeom prst="rect">
            <a:avLst/>
          </a:prstGeom>
          <a:pattFill prst="pct40">
            <a:fgClr>
              <a:schemeClr val="accent3"/>
            </a:fgClr>
            <a:bgClr>
              <a:schemeClr val="bg1"/>
            </a:bgClr>
          </a:pattFill>
        </p:spPr>
        <p:txBody>
          <a:bodyPr/>
          <a:lstStyle/>
          <a:p>
            <a:endParaRPr lang="en-US"/>
          </a:p>
        </p:txBody>
      </p:sp>
      <p:pic>
        <p:nvPicPr>
          <p:cNvPr id="13" name="Picture 12" descr="A close up of a sign&#10;&#10;Description automatically generated">
            <a:extLst>
              <a:ext uri="{FF2B5EF4-FFF2-40B4-BE49-F238E27FC236}">
                <a16:creationId xmlns:a16="http://schemas.microsoft.com/office/drawing/2014/main" id="{B1592C7B-0B5C-493A-9178-B89F88BBD4E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2682" y="361606"/>
            <a:ext cx="1103523" cy="380767"/>
          </a:xfrm>
          <a:prstGeom prst="rect">
            <a:avLst/>
          </a:prstGeom>
        </p:spPr>
      </p:pic>
      <p:pic>
        <p:nvPicPr>
          <p:cNvPr id="14" name="Picture 13" descr="A picture containing sign, sitting, black, white&#10;&#10;Description automatically generated">
            <a:extLst>
              <a:ext uri="{FF2B5EF4-FFF2-40B4-BE49-F238E27FC236}">
                <a16:creationId xmlns:a16="http://schemas.microsoft.com/office/drawing/2014/main" id="{AF6778F9-851F-4296-B513-4AA24153F65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sp>
        <p:nvSpPr>
          <p:cNvPr id="15" name="Title 1">
            <a:extLst>
              <a:ext uri="{FF2B5EF4-FFF2-40B4-BE49-F238E27FC236}">
                <a16:creationId xmlns:a16="http://schemas.microsoft.com/office/drawing/2014/main" id="{EC0681F9-7C58-4685-8F65-33EA5AD7355F}"/>
              </a:ext>
            </a:extLst>
          </p:cNvPr>
          <p:cNvSpPr>
            <a:spLocks noGrp="1"/>
          </p:cNvSpPr>
          <p:nvPr>
            <p:ph type="title"/>
          </p:nvPr>
        </p:nvSpPr>
        <p:spPr>
          <a:xfrm>
            <a:off x="6333638" y="379138"/>
            <a:ext cx="4944533" cy="273845"/>
          </a:xfrm>
          <a:prstGeom prst="rect">
            <a:avLst/>
          </a:prstGeom>
        </p:spPr>
        <p:txBody>
          <a:bodyPr/>
          <a:lstStyle>
            <a:lvl1pPr algn="r">
              <a:defRPr sz="1000" b="1" i="0">
                <a:solidFill>
                  <a:srgbClr val="25233F"/>
                </a:solidFill>
                <a:latin typeface="Century Gothic" panose="020B0502020202020204" pitchFamily="34" charset="0"/>
              </a:defRPr>
            </a:lvl1pPr>
          </a:lstStyle>
          <a:p>
            <a:r>
              <a:rPr lang="en-US"/>
              <a:t>Click to edit Master title style</a:t>
            </a:r>
          </a:p>
        </p:txBody>
      </p:sp>
      <p:sp>
        <p:nvSpPr>
          <p:cNvPr id="20" name="Shape 20">
            <a:extLst>
              <a:ext uri="{FF2B5EF4-FFF2-40B4-BE49-F238E27FC236}">
                <a16:creationId xmlns:a16="http://schemas.microsoft.com/office/drawing/2014/main" id="{57A1779C-E203-8D40-9E7B-9752F4C6A2B5}"/>
              </a:ext>
            </a:extLst>
          </p:cNvPr>
          <p:cNvSpPr/>
          <p:nvPr userDrawn="1"/>
        </p:nvSpPr>
        <p:spPr>
          <a:xfrm flipV="1">
            <a:off x="395287" y="886441"/>
            <a:ext cx="11401426" cy="0"/>
          </a:xfrm>
          <a:prstGeom prst="line">
            <a:avLst/>
          </a:prstGeom>
          <a:ln w="12700">
            <a:solidFill>
              <a:schemeClr val="bg2"/>
            </a:solidFill>
            <a:miter/>
          </a:ln>
        </p:spPr>
        <p:txBody>
          <a:bodyPr lIns="22860" rIns="22860"/>
          <a:lstStyle/>
          <a:p>
            <a:endParaRPr sz="451"/>
          </a:p>
        </p:txBody>
      </p:sp>
    </p:spTree>
    <p:extLst>
      <p:ext uri="{BB962C8B-B14F-4D97-AF65-F5344CB8AC3E}">
        <p14:creationId xmlns:p14="http://schemas.microsoft.com/office/powerpoint/2010/main" val="3565264986"/>
      </p:ext>
    </p:extLst>
  </p:cSld>
  <p:clrMapOvr>
    <a:masterClrMapping/>
  </p:clrMapOvr>
  <p:transition spd="med"/>
  <p:extLst>
    <p:ext uri="{DCECCB84-F9BA-43D5-87BE-67443E8EF086}">
      <p15:sldGuideLst xmlns:p15="http://schemas.microsoft.com/office/powerpoint/2012/main">
        <p15:guide id="3" pos="3795">
          <p15:clr>
            <a:srgbClr val="FBAE40"/>
          </p15:clr>
        </p15:guide>
        <p15:guide id="4" pos="3885">
          <p15:clr>
            <a:srgbClr val="FBAE40"/>
          </p15:clr>
        </p15:guide>
        <p15:guide id="5" pos="5564">
          <p15:clr>
            <a:srgbClr val="FBAE40"/>
          </p15:clr>
        </p15:guide>
        <p15:guide id="6" pos="4770">
          <p15:clr>
            <a:srgbClr val="FBAE40"/>
          </p15:clr>
        </p15:guide>
        <p15:guide id="7" pos="4679">
          <p15:clr>
            <a:srgbClr val="FBAE40"/>
          </p15:clr>
        </p15:guide>
        <p15:guide id="8" pos="5654">
          <p15:clr>
            <a:srgbClr val="FBAE40"/>
          </p15:clr>
        </p15:guide>
        <p15:guide id="9" pos="6448">
          <p15:clr>
            <a:srgbClr val="FBAE40"/>
          </p15:clr>
        </p15:guide>
        <p15:guide id="10" pos="6539">
          <p15:clr>
            <a:srgbClr val="FBAE40"/>
          </p15:clr>
        </p15:guide>
        <p15:guide id="11" orient="horz" pos="1412">
          <p15:clr>
            <a:srgbClr val="FBAE40"/>
          </p15:clr>
        </p15:guide>
        <p15:guide id="12" orient="horz" pos="1502">
          <p15:clr>
            <a:srgbClr val="FBAE40"/>
          </p15:clr>
        </p15:guide>
        <p15:guide id="13" orient="horz" pos="2273">
          <p15:clr>
            <a:srgbClr val="FBAE40"/>
          </p15:clr>
        </p15:guide>
        <p15:guide id="14" orient="horz" pos="2364">
          <p15:clr>
            <a:srgbClr val="FBAE40"/>
          </p15:clr>
        </p15:guide>
        <p15:guide id="15" orient="horz" pos="3135">
          <p15:clr>
            <a:srgbClr val="FBAE40"/>
          </p15:clr>
        </p15:guide>
        <p15:guide id="16" orient="horz" pos="322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 Layout Dark">
    <p:bg>
      <p:bgPr>
        <a:solidFill>
          <a:schemeClr val="bg1"/>
        </a:solidFill>
        <a:effectLst/>
      </p:bgPr>
    </p:bg>
    <p:spTree>
      <p:nvGrpSpPr>
        <p:cNvPr id="1" name=""/>
        <p:cNvGrpSpPr/>
        <p:nvPr/>
      </p:nvGrpSpPr>
      <p:grpSpPr>
        <a:xfrm>
          <a:off x="0" y="0"/>
          <a:ext cx="0" cy="0"/>
          <a:chOff x="0" y="0"/>
          <a:chExt cx="0" cy="0"/>
        </a:xfrm>
      </p:grpSpPr>
      <p:sp>
        <p:nvSpPr>
          <p:cNvPr id="12" name="Shape 20">
            <a:extLst>
              <a:ext uri="{FF2B5EF4-FFF2-40B4-BE49-F238E27FC236}">
                <a16:creationId xmlns:a16="http://schemas.microsoft.com/office/drawing/2014/main" id="{2D8D8902-FE44-A44D-A293-E4965A4538E3}"/>
              </a:ext>
            </a:extLst>
          </p:cNvPr>
          <p:cNvSpPr/>
          <p:nvPr userDrawn="1"/>
        </p:nvSpPr>
        <p:spPr>
          <a:xfrm flipV="1">
            <a:off x="395287" y="886441"/>
            <a:ext cx="11401426" cy="0"/>
          </a:xfrm>
          <a:prstGeom prst="line">
            <a:avLst/>
          </a:prstGeom>
          <a:ln w="12700">
            <a:solidFill>
              <a:srgbClr val="FFFFFF"/>
            </a:solidFill>
            <a:miter/>
          </a:ln>
        </p:spPr>
        <p:txBody>
          <a:bodyPr lIns="22860" rIns="22860"/>
          <a:lstStyle/>
          <a:p>
            <a:endParaRPr sz="451"/>
          </a:p>
        </p:txBody>
      </p:sp>
      <p:pic>
        <p:nvPicPr>
          <p:cNvPr id="13" name="Picture 12" descr="A picture containing drawing&#10;&#10;Description automatically generated">
            <a:extLst>
              <a:ext uri="{FF2B5EF4-FFF2-40B4-BE49-F238E27FC236}">
                <a16:creationId xmlns:a16="http://schemas.microsoft.com/office/drawing/2014/main" id="{CC064C03-5B50-F340-B5A4-A53FB988952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pic>
        <p:nvPicPr>
          <p:cNvPr id="14" name="Picture 13" descr="A drawing of a face&#10;&#10;Description automatically generated">
            <a:extLst>
              <a:ext uri="{FF2B5EF4-FFF2-40B4-BE49-F238E27FC236}">
                <a16:creationId xmlns:a16="http://schemas.microsoft.com/office/drawing/2014/main" id="{CAB7FC31-F958-274C-A584-DB4A0FA483E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9886" y="366968"/>
            <a:ext cx="1103523" cy="380767"/>
          </a:xfrm>
          <a:prstGeom prst="rect">
            <a:avLst/>
          </a:prstGeom>
        </p:spPr>
      </p:pic>
      <p:sp>
        <p:nvSpPr>
          <p:cNvPr id="15" name="Title 1">
            <a:extLst>
              <a:ext uri="{FF2B5EF4-FFF2-40B4-BE49-F238E27FC236}">
                <a16:creationId xmlns:a16="http://schemas.microsoft.com/office/drawing/2014/main" id="{7D0E3E40-6135-D44D-8F6B-A48AD9B3D5C0}"/>
              </a:ext>
            </a:extLst>
          </p:cNvPr>
          <p:cNvSpPr>
            <a:spLocks noGrp="1"/>
          </p:cNvSpPr>
          <p:nvPr>
            <p:ph type="title"/>
          </p:nvPr>
        </p:nvSpPr>
        <p:spPr>
          <a:xfrm>
            <a:off x="6333638" y="379138"/>
            <a:ext cx="4944533" cy="273845"/>
          </a:xfrm>
          <a:prstGeom prst="rect">
            <a:avLst/>
          </a:prstGeom>
        </p:spPr>
        <p:txBody>
          <a:bodyPr/>
          <a:lstStyle>
            <a:lvl1pPr algn="r">
              <a:defRPr sz="1000" b="1" i="0">
                <a:solidFill>
                  <a:schemeClr val="tx1"/>
                </a:solidFill>
                <a:latin typeface="Century Gothic" panose="020B0502020202020204" pitchFamily="34" charset="0"/>
              </a:defRPr>
            </a:lvl1pPr>
          </a:lstStyle>
          <a:p>
            <a:r>
              <a:rPr lang="en-US"/>
              <a:t>Click to edit Master title style</a:t>
            </a:r>
          </a:p>
        </p:txBody>
      </p:sp>
      <p:sp>
        <p:nvSpPr>
          <p:cNvPr id="18" name="Picture Placeholder 4">
            <a:extLst>
              <a:ext uri="{FF2B5EF4-FFF2-40B4-BE49-F238E27FC236}">
                <a16:creationId xmlns:a16="http://schemas.microsoft.com/office/drawing/2014/main" id="{B532794F-88A7-BD49-ADA5-B55A008D2AC4}"/>
              </a:ext>
            </a:extLst>
          </p:cNvPr>
          <p:cNvSpPr>
            <a:spLocks noGrp="1"/>
          </p:cNvSpPr>
          <p:nvPr>
            <p:ph type="pic" sz="quarter" idx="22" hasCustomPrompt="1"/>
          </p:nvPr>
        </p:nvSpPr>
        <p:spPr>
          <a:xfrm>
            <a:off x="1699697" y="301625"/>
            <a:ext cx="1103312" cy="503238"/>
          </a:xfrm>
          <a:prstGeom prst="rect">
            <a:avLst/>
          </a:prstGeom>
          <a:pattFill prst="pct90">
            <a:fgClr>
              <a:schemeClr val="accent3">
                <a:lumMod val="40000"/>
                <a:lumOff val="60000"/>
              </a:schemeClr>
            </a:fgClr>
            <a:bgClr>
              <a:schemeClr val="bg1"/>
            </a:bgClr>
          </a:pattFill>
        </p:spPr>
        <p:txBody>
          <a:bodyPr/>
          <a:lstStyle>
            <a:lvl1pPr marL="0" indent="0">
              <a:lnSpc>
                <a:spcPct val="100000"/>
              </a:lnSpc>
              <a:spcBef>
                <a:spcPts val="0"/>
              </a:spcBef>
              <a:buNone/>
              <a:defRPr sz="1400"/>
            </a:lvl1pPr>
          </a:lstStyle>
          <a:p>
            <a:r>
              <a:rPr lang="en-US"/>
              <a:t>Partner</a:t>
            </a:r>
          </a:p>
          <a:p>
            <a:r>
              <a:rPr lang="en-US"/>
              <a:t>logo</a:t>
            </a:r>
          </a:p>
        </p:txBody>
      </p:sp>
      <p:sp>
        <p:nvSpPr>
          <p:cNvPr id="21" name="Text Placeholder 12">
            <a:extLst>
              <a:ext uri="{FF2B5EF4-FFF2-40B4-BE49-F238E27FC236}">
                <a16:creationId xmlns:a16="http://schemas.microsoft.com/office/drawing/2014/main" id="{8AC03E41-8E0B-9141-9BF1-6ABBB3C3A4F6}"/>
              </a:ext>
            </a:extLst>
          </p:cNvPr>
          <p:cNvSpPr>
            <a:spLocks noGrp="1"/>
          </p:cNvSpPr>
          <p:nvPr>
            <p:ph type="body" sz="quarter" idx="23" hasCustomPrompt="1"/>
          </p:nvPr>
        </p:nvSpPr>
        <p:spPr>
          <a:xfrm>
            <a:off x="550863" y="1019669"/>
            <a:ext cx="11090275" cy="609070"/>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3200" b="1" i="0">
                <a:solidFill>
                  <a:schemeClr val="tx1"/>
                </a:solidFill>
                <a:latin typeface="Century Gothic" panose="020B0502020202020204" pitchFamily="34" charset="0"/>
              </a:defRPr>
            </a:lvl1pPr>
          </a:lstStyle>
          <a:p>
            <a:pPr lvl="0"/>
            <a:r>
              <a:rPr lang="en-US"/>
              <a:t>Insert – unit title</a:t>
            </a:r>
          </a:p>
        </p:txBody>
      </p:sp>
      <p:sp>
        <p:nvSpPr>
          <p:cNvPr id="22" name="Text Placeholder 6">
            <a:extLst>
              <a:ext uri="{FF2B5EF4-FFF2-40B4-BE49-F238E27FC236}">
                <a16:creationId xmlns:a16="http://schemas.microsoft.com/office/drawing/2014/main" id="{C529FDFF-F00A-BD40-8854-2171FE9B7F4C}"/>
              </a:ext>
            </a:extLst>
          </p:cNvPr>
          <p:cNvSpPr>
            <a:spLocks noGrp="1"/>
          </p:cNvSpPr>
          <p:nvPr>
            <p:ph type="body" sz="quarter" idx="24" hasCustomPrompt="1"/>
          </p:nvPr>
        </p:nvSpPr>
        <p:spPr>
          <a:xfrm>
            <a:off x="550863" y="1773238"/>
            <a:ext cx="11090275" cy="4572000"/>
          </a:xfrm>
          <a:prstGeom prst="rect">
            <a:avLst/>
          </a:prstGeom>
        </p:spPr>
        <p:txBody>
          <a:bodyPr/>
          <a:lstStyle>
            <a:lvl1pPr marL="0" indent="0">
              <a:lnSpc>
                <a:spcPct val="120000"/>
              </a:lnSpc>
              <a:buNone/>
              <a:defRPr sz="2000" b="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Insert - body</a:t>
            </a:r>
          </a:p>
        </p:txBody>
      </p:sp>
    </p:spTree>
    <p:extLst>
      <p:ext uri="{BB962C8B-B14F-4D97-AF65-F5344CB8AC3E}">
        <p14:creationId xmlns:p14="http://schemas.microsoft.com/office/powerpoint/2010/main" val="198787116"/>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orient="horz" pos="1117" userDrawn="1">
          <p15:clr>
            <a:srgbClr val="FBAE40"/>
          </p15:clr>
        </p15:guide>
        <p15:guide id="2" orient="horz" pos="1026"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image" Target="../media/image6.png"/><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image" Target="../media/image5.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theme" Target="../theme/theme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34" Type="http://schemas.openxmlformats.org/officeDocument/2006/relationships/theme" Target="../theme/theme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33" Type="http://schemas.openxmlformats.org/officeDocument/2006/relationships/slideLayout" Target="../slideLayouts/slideLayout83.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openxmlformats.org/officeDocument/2006/relationships/slideLayout" Target="../slideLayouts/slideLayout79.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32" Type="http://schemas.openxmlformats.org/officeDocument/2006/relationships/slideLayout" Target="../slideLayouts/slideLayout82.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slideLayout" Target="../slideLayouts/slideLayout78.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31" Type="http://schemas.openxmlformats.org/officeDocument/2006/relationships/slideLayout" Target="../slideLayouts/slideLayout81.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 Id="rId30" Type="http://schemas.openxmlformats.org/officeDocument/2006/relationships/slideLayout" Target="../slideLayouts/slideLayout80.xml"/><Relationship Id="rId8"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4" r:id="rId1"/>
    <p:sldLayoutId id="2147483689" r:id="rId2"/>
    <p:sldLayoutId id="2147483690" r:id="rId3"/>
    <p:sldLayoutId id="2147483691" r:id="rId4"/>
    <p:sldLayoutId id="2147483692" r:id="rId5"/>
    <p:sldLayoutId id="2147483693" r:id="rId6"/>
    <p:sldLayoutId id="2147483694" r:id="rId7"/>
    <p:sldLayoutId id="2147483719"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4" r:id="rId17"/>
    <p:sldLayoutId id="2147483705" r:id="rId18"/>
    <p:sldLayoutId id="2147483706" r:id="rId19"/>
    <p:sldLayoutId id="2147483707" r:id="rId20"/>
    <p:sldLayoutId id="2147483708" r:id="rId21"/>
    <p:sldLayoutId id="2147483709" r:id="rId22"/>
    <p:sldLayoutId id="2147483710" r:id="rId23"/>
    <p:sldLayoutId id="2147483713" r:id="rId24"/>
    <p:sldLayoutId id="2147483716" r:id="rId25"/>
    <p:sldLayoutId id="2147483781" r:id="rId26"/>
    <p:sldLayoutId id="2147483711" r:id="rId27"/>
    <p:sldLayoutId id="2147483714" r:id="rId28"/>
    <p:sldLayoutId id="2147483718" r:id="rId29"/>
    <p:sldLayoutId id="2147483715" r:id="rId30"/>
    <p:sldLayoutId id="2147483717" r:id="rId31"/>
    <p:sldLayoutId id="2147483668" r:id="rId32"/>
  </p:sldLayoutIdLst>
  <p:transition spd="med"/>
  <p:hf sldNum="0" hdr="0" ftr="0" dt="0"/>
  <p:txStyles>
    <p:titleStyle>
      <a:lvl1pPr marL="0" marR="0" indent="0" algn="l" defTabSz="914377" rtl="0" latinLnBrk="0">
        <a:lnSpc>
          <a:spcPct val="90000"/>
        </a:lnSpc>
        <a:spcBef>
          <a:spcPts val="0"/>
        </a:spcBef>
        <a:spcAft>
          <a:spcPts val="0"/>
        </a:spcAft>
        <a:buClrTx/>
        <a:buSzTx/>
        <a:buFontTx/>
        <a:buNone/>
        <a:tabLst/>
        <a:defRPr sz="4400" b="1" i="0" u="none" strike="noStrike" cap="none" spc="0" baseline="0">
          <a:ln>
            <a:noFill/>
          </a:ln>
          <a:solidFill>
            <a:srgbClr val="25233F"/>
          </a:solidFill>
          <a:uFillTx/>
          <a:latin typeface="Century Gothic" panose="020B0502020202020204" pitchFamily="34" charset="0"/>
          <a:ea typeface="+mj-ea"/>
          <a:cs typeface="+mj-cs"/>
          <a:sym typeface="Calibri"/>
        </a:defRPr>
      </a:lvl1pPr>
      <a:lvl2pPr marL="0" marR="0" indent="0" algn="l" defTabSz="914377" rtl="0" latinLnBrk="0">
        <a:lnSpc>
          <a:spcPct val="90000"/>
        </a:lnSpc>
        <a:spcBef>
          <a:spcPts val="0"/>
        </a:spcBef>
        <a:spcAft>
          <a:spcPts val="0"/>
        </a:spcAft>
        <a:buClrTx/>
        <a:buSzTx/>
        <a:buFontTx/>
        <a:buNone/>
        <a:tabLst/>
        <a:defRPr sz="4400" b="0" i="0" u="none" strike="noStrike" cap="none" spc="0" baseline="0">
          <a:ln>
            <a:noFill/>
          </a:ln>
          <a:solidFill>
            <a:srgbClr val="464646"/>
          </a:solidFill>
          <a:uFillTx/>
          <a:latin typeface="+mj-lt"/>
          <a:ea typeface="+mj-ea"/>
          <a:cs typeface="+mj-cs"/>
          <a:sym typeface="Calibri"/>
        </a:defRPr>
      </a:lvl2pPr>
      <a:lvl3pPr marL="0" marR="0" indent="0" algn="l" defTabSz="914377" rtl="0" latinLnBrk="0">
        <a:lnSpc>
          <a:spcPct val="90000"/>
        </a:lnSpc>
        <a:spcBef>
          <a:spcPts val="0"/>
        </a:spcBef>
        <a:spcAft>
          <a:spcPts val="0"/>
        </a:spcAft>
        <a:buClrTx/>
        <a:buSzTx/>
        <a:buFontTx/>
        <a:buNone/>
        <a:tabLst/>
        <a:defRPr sz="4400" b="0" i="0" u="none" strike="noStrike" cap="none" spc="0" baseline="0">
          <a:ln>
            <a:noFill/>
          </a:ln>
          <a:solidFill>
            <a:srgbClr val="464646"/>
          </a:solidFill>
          <a:uFillTx/>
          <a:latin typeface="+mj-lt"/>
          <a:ea typeface="+mj-ea"/>
          <a:cs typeface="+mj-cs"/>
          <a:sym typeface="Calibri"/>
        </a:defRPr>
      </a:lvl3pPr>
      <a:lvl4pPr marL="0" marR="0" indent="0" algn="l" defTabSz="914377" rtl="0" latinLnBrk="0">
        <a:lnSpc>
          <a:spcPct val="90000"/>
        </a:lnSpc>
        <a:spcBef>
          <a:spcPts val="0"/>
        </a:spcBef>
        <a:spcAft>
          <a:spcPts val="0"/>
        </a:spcAft>
        <a:buClrTx/>
        <a:buSzTx/>
        <a:buFontTx/>
        <a:buNone/>
        <a:tabLst/>
        <a:defRPr sz="4400" b="0" i="0" u="none" strike="noStrike" cap="none" spc="0" baseline="0">
          <a:ln>
            <a:noFill/>
          </a:ln>
          <a:solidFill>
            <a:srgbClr val="464646"/>
          </a:solidFill>
          <a:uFillTx/>
          <a:latin typeface="+mj-lt"/>
          <a:ea typeface="+mj-ea"/>
          <a:cs typeface="+mj-cs"/>
          <a:sym typeface="Calibri"/>
        </a:defRPr>
      </a:lvl4pPr>
      <a:lvl5pPr marL="0" marR="0" indent="0" algn="l" defTabSz="914377" rtl="0" latinLnBrk="0">
        <a:lnSpc>
          <a:spcPct val="90000"/>
        </a:lnSpc>
        <a:spcBef>
          <a:spcPts val="0"/>
        </a:spcBef>
        <a:spcAft>
          <a:spcPts val="0"/>
        </a:spcAft>
        <a:buClrTx/>
        <a:buSzTx/>
        <a:buFontTx/>
        <a:buNone/>
        <a:tabLst/>
        <a:defRPr sz="4400" b="0" i="0" u="none" strike="noStrike" cap="none" spc="0" baseline="0">
          <a:ln>
            <a:noFill/>
          </a:ln>
          <a:solidFill>
            <a:srgbClr val="464646"/>
          </a:solidFill>
          <a:uFillTx/>
          <a:latin typeface="+mj-lt"/>
          <a:ea typeface="+mj-ea"/>
          <a:cs typeface="+mj-cs"/>
          <a:sym typeface="Calibri"/>
        </a:defRPr>
      </a:lvl5pPr>
      <a:lvl6pPr marL="0" marR="0" indent="0" algn="l" defTabSz="914377" rtl="0" latinLnBrk="0">
        <a:lnSpc>
          <a:spcPct val="90000"/>
        </a:lnSpc>
        <a:spcBef>
          <a:spcPts val="0"/>
        </a:spcBef>
        <a:spcAft>
          <a:spcPts val="0"/>
        </a:spcAft>
        <a:buClrTx/>
        <a:buSzTx/>
        <a:buFontTx/>
        <a:buNone/>
        <a:tabLst/>
        <a:defRPr sz="4400" b="0" i="0" u="none" strike="noStrike" cap="none" spc="0" baseline="0">
          <a:ln>
            <a:noFill/>
          </a:ln>
          <a:solidFill>
            <a:srgbClr val="464646"/>
          </a:solidFill>
          <a:uFillTx/>
          <a:latin typeface="+mj-lt"/>
          <a:ea typeface="+mj-ea"/>
          <a:cs typeface="+mj-cs"/>
          <a:sym typeface="Calibri"/>
        </a:defRPr>
      </a:lvl6pPr>
      <a:lvl7pPr marL="0" marR="0" indent="0" algn="l" defTabSz="914377" rtl="0" latinLnBrk="0">
        <a:lnSpc>
          <a:spcPct val="90000"/>
        </a:lnSpc>
        <a:spcBef>
          <a:spcPts val="0"/>
        </a:spcBef>
        <a:spcAft>
          <a:spcPts val="0"/>
        </a:spcAft>
        <a:buClrTx/>
        <a:buSzTx/>
        <a:buFontTx/>
        <a:buNone/>
        <a:tabLst/>
        <a:defRPr sz="4400" b="0" i="0" u="none" strike="noStrike" cap="none" spc="0" baseline="0">
          <a:ln>
            <a:noFill/>
          </a:ln>
          <a:solidFill>
            <a:srgbClr val="464646"/>
          </a:solidFill>
          <a:uFillTx/>
          <a:latin typeface="+mj-lt"/>
          <a:ea typeface="+mj-ea"/>
          <a:cs typeface="+mj-cs"/>
          <a:sym typeface="Calibri"/>
        </a:defRPr>
      </a:lvl7pPr>
      <a:lvl8pPr marL="0" marR="0" indent="0" algn="l" defTabSz="914377" rtl="0" latinLnBrk="0">
        <a:lnSpc>
          <a:spcPct val="90000"/>
        </a:lnSpc>
        <a:spcBef>
          <a:spcPts val="0"/>
        </a:spcBef>
        <a:spcAft>
          <a:spcPts val="0"/>
        </a:spcAft>
        <a:buClrTx/>
        <a:buSzTx/>
        <a:buFontTx/>
        <a:buNone/>
        <a:tabLst/>
        <a:defRPr sz="4400" b="0" i="0" u="none" strike="noStrike" cap="none" spc="0" baseline="0">
          <a:ln>
            <a:noFill/>
          </a:ln>
          <a:solidFill>
            <a:srgbClr val="464646"/>
          </a:solidFill>
          <a:uFillTx/>
          <a:latin typeface="+mj-lt"/>
          <a:ea typeface="+mj-ea"/>
          <a:cs typeface="+mj-cs"/>
          <a:sym typeface="Calibri"/>
        </a:defRPr>
      </a:lvl8pPr>
      <a:lvl9pPr marL="0" marR="0" indent="0" algn="l" defTabSz="914377" rtl="0" latinLnBrk="0">
        <a:lnSpc>
          <a:spcPct val="90000"/>
        </a:lnSpc>
        <a:spcBef>
          <a:spcPts val="0"/>
        </a:spcBef>
        <a:spcAft>
          <a:spcPts val="0"/>
        </a:spcAft>
        <a:buClrTx/>
        <a:buSzTx/>
        <a:buFontTx/>
        <a:buNone/>
        <a:tabLst/>
        <a:defRPr sz="4400" b="0" i="0" u="none" strike="noStrike" cap="none" spc="0" baseline="0">
          <a:ln>
            <a:noFill/>
          </a:ln>
          <a:solidFill>
            <a:srgbClr val="464646"/>
          </a:solidFill>
          <a:uFillTx/>
          <a:latin typeface="+mj-lt"/>
          <a:ea typeface="+mj-ea"/>
          <a:cs typeface="+mj-cs"/>
          <a:sym typeface="Calibri"/>
        </a:defRPr>
      </a:lvl9pPr>
    </p:titleStyle>
    <p:bodyStyle>
      <a:lvl1pPr marL="228594" marR="0" indent="-228594" algn="l" defTabSz="914377"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1pPr>
      <a:lvl2pPr marL="723882" marR="0" indent="-266693" algn="l" defTabSz="914377"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2pPr>
      <a:lvl3pPr marL="1234409" marR="0" indent="-320032" algn="l" defTabSz="914377"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3pPr>
      <a:lvl4pPr marL="1727157" marR="0" indent="-355591" algn="l" defTabSz="914377"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4pPr>
      <a:lvl5pPr marL="2184345" marR="0" indent="-355591" algn="l" defTabSz="914377"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5pPr>
      <a:lvl6pPr marL="2641534" marR="0" indent="-355591" algn="l" defTabSz="914377"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6pPr>
      <a:lvl7pPr marL="3098723" marR="0" indent="-355591" algn="l" defTabSz="914377"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7pPr>
      <a:lvl8pPr marL="3555911" marR="0" indent="-355591" algn="l" defTabSz="914377"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8pPr>
      <a:lvl9pPr marL="4013100" marR="0" indent="-355591" algn="l" defTabSz="914377"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9pPr>
    </p:bodyStyle>
    <p:otherStyle>
      <a:lvl1pPr marL="0" marR="0" indent="0" algn="r" defTabSz="22859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Calibri"/>
        </a:defRPr>
      </a:lvl1pPr>
      <a:lvl2pPr marL="0" marR="0" indent="228594" algn="r" defTabSz="22859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Calibri"/>
        </a:defRPr>
      </a:lvl2pPr>
      <a:lvl3pPr marL="0" marR="0" indent="457189" algn="r" defTabSz="22859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Calibri"/>
        </a:defRPr>
      </a:lvl3pPr>
      <a:lvl4pPr marL="0" marR="0" indent="685783" algn="r" defTabSz="22859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Calibri"/>
        </a:defRPr>
      </a:lvl4pPr>
      <a:lvl5pPr marL="0" marR="0" indent="914377" algn="r" defTabSz="22859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Calibri"/>
        </a:defRPr>
      </a:lvl5pPr>
      <a:lvl6pPr marL="0" marR="0" indent="1142971" algn="r" defTabSz="22859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Calibri"/>
        </a:defRPr>
      </a:lvl6pPr>
      <a:lvl7pPr marL="0" marR="0" indent="1371566" algn="r" defTabSz="22859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Calibri"/>
        </a:defRPr>
      </a:lvl7pPr>
      <a:lvl8pPr marL="0" marR="0" indent="1600160" algn="r" defTabSz="22859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Calibri"/>
        </a:defRPr>
      </a:lvl8pPr>
      <a:lvl9pPr marL="0" marR="0" indent="1828754" algn="r" defTabSz="22859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Calibri"/>
        </a:defRPr>
      </a:lvl9pPr>
    </p:otherStyle>
  </p:txStyles>
  <p:extLst>
    <p:ext uri="{27BBF7A9-308A-43DC-89C8-2F10F3537804}">
      <p15:sldGuideLst xmlns:p15="http://schemas.microsoft.com/office/powerpoint/2012/main">
        <p15:guide id="1" pos="347" userDrawn="1">
          <p15:clr>
            <a:srgbClr val="FBAE40"/>
          </p15:clr>
        </p15:guide>
        <p15:guide id="2" orient="horz" pos="3997" userDrawn="1">
          <p15:clr>
            <a:srgbClr val="F26B43"/>
          </p15:clr>
        </p15:guide>
        <p15:guide id="3" pos="7333" userDrawn="1">
          <p15:clr>
            <a:srgbClr val="FBAE40"/>
          </p15:clr>
        </p15:guide>
        <p15:guide id="4" pos="7423" userDrawn="1">
          <p15:clr>
            <a:srgbClr val="F26B43"/>
          </p15:clr>
        </p15:guide>
        <p15:guide id="5" pos="257" userDrawn="1">
          <p15:clr>
            <a:srgbClr val="F26B43"/>
          </p15:clr>
        </p15:guide>
        <p15:guide id="6" orient="horz" pos="6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hape 20">
            <a:extLst>
              <a:ext uri="{FF2B5EF4-FFF2-40B4-BE49-F238E27FC236}">
                <a16:creationId xmlns:a16="http://schemas.microsoft.com/office/drawing/2014/main" id="{B5A24889-7D65-3C42-824F-9E9B6E0E7738}"/>
              </a:ext>
            </a:extLst>
          </p:cNvPr>
          <p:cNvSpPr/>
          <p:nvPr userDrawn="1"/>
        </p:nvSpPr>
        <p:spPr>
          <a:xfrm flipV="1">
            <a:off x="395287" y="886441"/>
            <a:ext cx="11401426" cy="0"/>
          </a:xfrm>
          <a:prstGeom prst="line">
            <a:avLst/>
          </a:prstGeom>
          <a:ln w="12700">
            <a:solidFill>
              <a:srgbClr val="FFFFFF"/>
            </a:solidFill>
            <a:miter/>
          </a:ln>
        </p:spPr>
        <p:txBody>
          <a:bodyPr lIns="22860" rIns="22860"/>
          <a:lstStyle/>
          <a:p>
            <a:endParaRPr sz="451"/>
          </a:p>
        </p:txBody>
      </p:sp>
      <p:pic>
        <p:nvPicPr>
          <p:cNvPr id="8" name="Picture 7" descr="A picture containing drawing&#10;&#10;Description automatically generated">
            <a:extLst>
              <a:ext uri="{FF2B5EF4-FFF2-40B4-BE49-F238E27FC236}">
                <a16:creationId xmlns:a16="http://schemas.microsoft.com/office/drawing/2014/main" id="{6F2FB619-5146-E141-A1DA-06B523FFDAAA}"/>
              </a:ext>
            </a:extLst>
          </p:cNvPr>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11378031" y="302378"/>
            <a:ext cx="418682" cy="418682"/>
          </a:xfrm>
          <a:prstGeom prst="rect">
            <a:avLst/>
          </a:prstGeom>
        </p:spPr>
      </p:pic>
      <p:pic>
        <p:nvPicPr>
          <p:cNvPr id="9" name="Picture 8" descr="A drawing of a face&#10;&#10;Description automatically generated">
            <a:extLst>
              <a:ext uri="{FF2B5EF4-FFF2-40B4-BE49-F238E27FC236}">
                <a16:creationId xmlns:a16="http://schemas.microsoft.com/office/drawing/2014/main" id="{EFB0218B-E04F-1140-8386-24BE9F3FA8C0}"/>
              </a:ext>
            </a:extLst>
          </p:cNvPr>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369886" y="366968"/>
            <a:ext cx="1103523" cy="380767"/>
          </a:xfrm>
          <a:prstGeom prst="rect">
            <a:avLst/>
          </a:prstGeom>
        </p:spPr>
      </p:pic>
    </p:spTree>
    <p:extLst>
      <p:ext uri="{BB962C8B-B14F-4D97-AF65-F5344CB8AC3E}">
        <p14:creationId xmlns:p14="http://schemas.microsoft.com/office/powerpoint/2010/main" val="907005561"/>
      </p:ext>
    </p:extLst>
  </p:cSld>
  <p:clrMap bg1="lt1" tx1="dk1" bg2="lt2" tx2="dk2" accent1="accent1" accent2="accent2" accent3="accent3" accent4="accent4" accent5="accent5" accent6="accent6" hlink="hlink" folHlink="folHlink"/>
  <p:sldLayoutIdLst>
    <p:sldLayoutId id="2147483721" r:id="rId1"/>
    <p:sldLayoutId id="2147483738" r:id="rId2"/>
    <p:sldLayoutId id="2147483722" r:id="rId3"/>
    <p:sldLayoutId id="2147483732" r:id="rId4"/>
    <p:sldLayoutId id="2147483739" r:id="rId5"/>
    <p:sldLayoutId id="2147483740" r:id="rId6"/>
    <p:sldLayoutId id="2147483743" r:id="rId7"/>
    <p:sldLayoutId id="2147483744" r:id="rId8"/>
    <p:sldLayoutId id="2147483745" r:id="rId9"/>
    <p:sldLayoutId id="2147483746" r:id="rId10"/>
    <p:sldLayoutId id="2147483736" r:id="rId11"/>
    <p:sldLayoutId id="2147483723" r:id="rId12"/>
    <p:sldLayoutId id="2147483724" r:id="rId13"/>
    <p:sldLayoutId id="2147483735" r:id="rId14"/>
    <p:sldLayoutId id="2147483737" r:id="rId15"/>
    <p:sldLayoutId id="2147483725" r:id="rId16"/>
    <p:sldLayoutId id="2147483733" r:id="rId17"/>
    <p:sldLayoutId id="214748373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97" userDrawn="1">
          <p15:clr>
            <a:srgbClr val="F26B43"/>
          </p15:clr>
        </p15:guide>
        <p15:guide id="2" pos="257" userDrawn="1">
          <p15:clr>
            <a:srgbClr val="F26B43"/>
          </p15:clr>
        </p15:guide>
        <p15:guide id="3" pos="347" userDrawn="1">
          <p15:clr>
            <a:srgbClr val="FBAE40"/>
          </p15:clr>
        </p15:guide>
        <p15:guide id="4" pos="7423" userDrawn="1">
          <p15:clr>
            <a:srgbClr val="F26B43"/>
          </p15:clr>
        </p15:guide>
        <p15:guide id="5" pos="7333" userDrawn="1">
          <p15:clr>
            <a:srgbClr val="FBAE40"/>
          </p15:clr>
        </p15:guide>
        <p15:guide id="6" orient="horz" pos="6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 id="2147483765" r:id="rId18"/>
    <p:sldLayoutId id="2147483766" r:id="rId19"/>
    <p:sldLayoutId id="2147483767" r:id="rId20"/>
    <p:sldLayoutId id="2147483768" r:id="rId21"/>
    <p:sldLayoutId id="2147483769" r:id="rId22"/>
    <p:sldLayoutId id="2147483770" r:id="rId23"/>
    <p:sldLayoutId id="2147483771" r:id="rId24"/>
    <p:sldLayoutId id="2147483772" r:id="rId25"/>
    <p:sldLayoutId id="2147483773" r:id="rId26"/>
    <p:sldLayoutId id="2147483774" r:id="rId27"/>
    <p:sldLayoutId id="2147483775" r:id="rId28"/>
    <p:sldLayoutId id="2147483776" r:id="rId29"/>
    <p:sldLayoutId id="2147483777" r:id="rId30"/>
    <p:sldLayoutId id="2147483778" r:id="rId31"/>
    <p:sldLayoutId id="2147483779" r:id="rId32"/>
    <p:sldLayoutId id="2147483780" r:id="rId33"/>
  </p:sldLayoutIdLst>
  <p:transition spd="med"/>
  <p:hf sldNum="0" hdr="0" ftr="0" dt="0"/>
  <p:txStyles>
    <p:titleStyle>
      <a:lvl1pPr marL="0" marR="0" indent="0" algn="l" defTabSz="914377" rtl="0" latinLnBrk="0">
        <a:lnSpc>
          <a:spcPct val="90000"/>
        </a:lnSpc>
        <a:spcBef>
          <a:spcPts val="0"/>
        </a:spcBef>
        <a:spcAft>
          <a:spcPts val="0"/>
        </a:spcAft>
        <a:buClrTx/>
        <a:buSzTx/>
        <a:buFontTx/>
        <a:buNone/>
        <a:tabLst/>
        <a:defRPr sz="4400" b="1" i="0" u="none" strike="noStrike" cap="none" spc="0" baseline="0">
          <a:ln>
            <a:noFill/>
          </a:ln>
          <a:solidFill>
            <a:srgbClr val="25233F"/>
          </a:solidFill>
          <a:uFillTx/>
          <a:latin typeface="Century Gothic" panose="020B0502020202020204" pitchFamily="34" charset="0"/>
          <a:ea typeface="+mj-ea"/>
          <a:cs typeface="+mj-cs"/>
          <a:sym typeface="Calibri"/>
        </a:defRPr>
      </a:lvl1pPr>
      <a:lvl2pPr marL="0" marR="0" indent="0" algn="l" defTabSz="914377" rtl="0" latinLnBrk="0">
        <a:lnSpc>
          <a:spcPct val="90000"/>
        </a:lnSpc>
        <a:spcBef>
          <a:spcPts val="0"/>
        </a:spcBef>
        <a:spcAft>
          <a:spcPts val="0"/>
        </a:spcAft>
        <a:buClrTx/>
        <a:buSzTx/>
        <a:buFontTx/>
        <a:buNone/>
        <a:tabLst/>
        <a:defRPr sz="4400" b="0" i="0" u="none" strike="noStrike" cap="none" spc="0" baseline="0">
          <a:ln>
            <a:noFill/>
          </a:ln>
          <a:solidFill>
            <a:srgbClr val="464646"/>
          </a:solidFill>
          <a:uFillTx/>
          <a:latin typeface="+mj-lt"/>
          <a:ea typeface="+mj-ea"/>
          <a:cs typeface="+mj-cs"/>
          <a:sym typeface="Calibri"/>
        </a:defRPr>
      </a:lvl2pPr>
      <a:lvl3pPr marL="0" marR="0" indent="0" algn="l" defTabSz="914377" rtl="0" latinLnBrk="0">
        <a:lnSpc>
          <a:spcPct val="90000"/>
        </a:lnSpc>
        <a:spcBef>
          <a:spcPts val="0"/>
        </a:spcBef>
        <a:spcAft>
          <a:spcPts val="0"/>
        </a:spcAft>
        <a:buClrTx/>
        <a:buSzTx/>
        <a:buFontTx/>
        <a:buNone/>
        <a:tabLst/>
        <a:defRPr sz="4400" b="0" i="0" u="none" strike="noStrike" cap="none" spc="0" baseline="0">
          <a:ln>
            <a:noFill/>
          </a:ln>
          <a:solidFill>
            <a:srgbClr val="464646"/>
          </a:solidFill>
          <a:uFillTx/>
          <a:latin typeface="+mj-lt"/>
          <a:ea typeface="+mj-ea"/>
          <a:cs typeface="+mj-cs"/>
          <a:sym typeface="Calibri"/>
        </a:defRPr>
      </a:lvl3pPr>
      <a:lvl4pPr marL="0" marR="0" indent="0" algn="l" defTabSz="914377" rtl="0" latinLnBrk="0">
        <a:lnSpc>
          <a:spcPct val="90000"/>
        </a:lnSpc>
        <a:spcBef>
          <a:spcPts val="0"/>
        </a:spcBef>
        <a:spcAft>
          <a:spcPts val="0"/>
        </a:spcAft>
        <a:buClrTx/>
        <a:buSzTx/>
        <a:buFontTx/>
        <a:buNone/>
        <a:tabLst/>
        <a:defRPr sz="4400" b="0" i="0" u="none" strike="noStrike" cap="none" spc="0" baseline="0">
          <a:ln>
            <a:noFill/>
          </a:ln>
          <a:solidFill>
            <a:srgbClr val="464646"/>
          </a:solidFill>
          <a:uFillTx/>
          <a:latin typeface="+mj-lt"/>
          <a:ea typeface="+mj-ea"/>
          <a:cs typeface="+mj-cs"/>
          <a:sym typeface="Calibri"/>
        </a:defRPr>
      </a:lvl4pPr>
      <a:lvl5pPr marL="0" marR="0" indent="0" algn="l" defTabSz="914377" rtl="0" latinLnBrk="0">
        <a:lnSpc>
          <a:spcPct val="90000"/>
        </a:lnSpc>
        <a:spcBef>
          <a:spcPts val="0"/>
        </a:spcBef>
        <a:spcAft>
          <a:spcPts val="0"/>
        </a:spcAft>
        <a:buClrTx/>
        <a:buSzTx/>
        <a:buFontTx/>
        <a:buNone/>
        <a:tabLst/>
        <a:defRPr sz="4400" b="0" i="0" u="none" strike="noStrike" cap="none" spc="0" baseline="0">
          <a:ln>
            <a:noFill/>
          </a:ln>
          <a:solidFill>
            <a:srgbClr val="464646"/>
          </a:solidFill>
          <a:uFillTx/>
          <a:latin typeface="+mj-lt"/>
          <a:ea typeface="+mj-ea"/>
          <a:cs typeface="+mj-cs"/>
          <a:sym typeface="Calibri"/>
        </a:defRPr>
      </a:lvl5pPr>
      <a:lvl6pPr marL="0" marR="0" indent="0" algn="l" defTabSz="914377" rtl="0" latinLnBrk="0">
        <a:lnSpc>
          <a:spcPct val="90000"/>
        </a:lnSpc>
        <a:spcBef>
          <a:spcPts val="0"/>
        </a:spcBef>
        <a:spcAft>
          <a:spcPts val="0"/>
        </a:spcAft>
        <a:buClrTx/>
        <a:buSzTx/>
        <a:buFontTx/>
        <a:buNone/>
        <a:tabLst/>
        <a:defRPr sz="4400" b="0" i="0" u="none" strike="noStrike" cap="none" spc="0" baseline="0">
          <a:ln>
            <a:noFill/>
          </a:ln>
          <a:solidFill>
            <a:srgbClr val="464646"/>
          </a:solidFill>
          <a:uFillTx/>
          <a:latin typeface="+mj-lt"/>
          <a:ea typeface="+mj-ea"/>
          <a:cs typeface="+mj-cs"/>
          <a:sym typeface="Calibri"/>
        </a:defRPr>
      </a:lvl6pPr>
      <a:lvl7pPr marL="0" marR="0" indent="0" algn="l" defTabSz="914377" rtl="0" latinLnBrk="0">
        <a:lnSpc>
          <a:spcPct val="90000"/>
        </a:lnSpc>
        <a:spcBef>
          <a:spcPts val="0"/>
        </a:spcBef>
        <a:spcAft>
          <a:spcPts val="0"/>
        </a:spcAft>
        <a:buClrTx/>
        <a:buSzTx/>
        <a:buFontTx/>
        <a:buNone/>
        <a:tabLst/>
        <a:defRPr sz="4400" b="0" i="0" u="none" strike="noStrike" cap="none" spc="0" baseline="0">
          <a:ln>
            <a:noFill/>
          </a:ln>
          <a:solidFill>
            <a:srgbClr val="464646"/>
          </a:solidFill>
          <a:uFillTx/>
          <a:latin typeface="+mj-lt"/>
          <a:ea typeface="+mj-ea"/>
          <a:cs typeface="+mj-cs"/>
          <a:sym typeface="Calibri"/>
        </a:defRPr>
      </a:lvl7pPr>
      <a:lvl8pPr marL="0" marR="0" indent="0" algn="l" defTabSz="914377" rtl="0" latinLnBrk="0">
        <a:lnSpc>
          <a:spcPct val="90000"/>
        </a:lnSpc>
        <a:spcBef>
          <a:spcPts val="0"/>
        </a:spcBef>
        <a:spcAft>
          <a:spcPts val="0"/>
        </a:spcAft>
        <a:buClrTx/>
        <a:buSzTx/>
        <a:buFontTx/>
        <a:buNone/>
        <a:tabLst/>
        <a:defRPr sz="4400" b="0" i="0" u="none" strike="noStrike" cap="none" spc="0" baseline="0">
          <a:ln>
            <a:noFill/>
          </a:ln>
          <a:solidFill>
            <a:srgbClr val="464646"/>
          </a:solidFill>
          <a:uFillTx/>
          <a:latin typeface="+mj-lt"/>
          <a:ea typeface="+mj-ea"/>
          <a:cs typeface="+mj-cs"/>
          <a:sym typeface="Calibri"/>
        </a:defRPr>
      </a:lvl8pPr>
      <a:lvl9pPr marL="0" marR="0" indent="0" algn="l" defTabSz="914377" rtl="0" latinLnBrk="0">
        <a:lnSpc>
          <a:spcPct val="90000"/>
        </a:lnSpc>
        <a:spcBef>
          <a:spcPts val="0"/>
        </a:spcBef>
        <a:spcAft>
          <a:spcPts val="0"/>
        </a:spcAft>
        <a:buClrTx/>
        <a:buSzTx/>
        <a:buFontTx/>
        <a:buNone/>
        <a:tabLst/>
        <a:defRPr sz="4400" b="0" i="0" u="none" strike="noStrike" cap="none" spc="0" baseline="0">
          <a:ln>
            <a:noFill/>
          </a:ln>
          <a:solidFill>
            <a:srgbClr val="464646"/>
          </a:solidFill>
          <a:uFillTx/>
          <a:latin typeface="+mj-lt"/>
          <a:ea typeface="+mj-ea"/>
          <a:cs typeface="+mj-cs"/>
          <a:sym typeface="Calibri"/>
        </a:defRPr>
      </a:lvl9pPr>
    </p:titleStyle>
    <p:bodyStyle>
      <a:lvl1pPr marL="228594" marR="0" indent="-228594" algn="l" defTabSz="914377"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1pPr>
      <a:lvl2pPr marL="723882" marR="0" indent="-266693" algn="l" defTabSz="914377"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2pPr>
      <a:lvl3pPr marL="1234409" marR="0" indent="-320032" algn="l" defTabSz="914377"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3pPr>
      <a:lvl4pPr marL="1727157" marR="0" indent="-355591" algn="l" defTabSz="914377"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4pPr>
      <a:lvl5pPr marL="2184345" marR="0" indent="-355591" algn="l" defTabSz="914377"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5pPr>
      <a:lvl6pPr marL="2641534" marR="0" indent="-355591" algn="l" defTabSz="914377"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6pPr>
      <a:lvl7pPr marL="3098723" marR="0" indent="-355591" algn="l" defTabSz="914377"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7pPr>
      <a:lvl8pPr marL="3555911" marR="0" indent="-355591" algn="l" defTabSz="914377"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8pPr>
      <a:lvl9pPr marL="4013100" marR="0" indent="-355591" algn="l" defTabSz="914377"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9pPr>
    </p:bodyStyle>
    <p:otherStyle>
      <a:lvl1pPr marL="0" marR="0" indent="0" algn="r" defTabSz="22859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Calibri"/>
        </a:defRPr>
      </a:lvl1pPr>
      <a:lvl2pPr marL="0" marR="0" indent="228594" algn="r" defTabSz="22859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Calibri"/>
        </a:defRPr>
      </a:lvl2pPr>
      <a:lvl3pPr marL="0" marR="0" indent="457189" algn="r" defTabSz="22859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Calibri"/>
        </a:defRPr>
      </a:lvl3pPr>
      <a:lvl4pPr marL="0" marR="0" indent="685783" algn="r" defTabSz="22859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Calibri"/>
        </a:defRPr>
      </a:lvl4pPr>
      <a:lvl5pPr marL="0" marR="0" indent="914377" algn="r" defTabSz="22859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Calibri"/>
        </a:defRPr>
      </a:lvl5pPr>
      <a:lvl6pPr marL="0" marR="0" indent="1142971" algn="r" defTabSz="22859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Calibri"/>
        </a:defRPr>
      </a:lvl6pPr>
      <a:lvl7pPr marL="0" marR="0" indent="1371566" algn="r" defTabSz="22859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Calibri"/>
        </a:defRPr>
      </a:lvl7pPr>
      <a:lvl8pPr marL="0" marR="0" indent="1600160" algn="r" defTabSz="22859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Calibri"/>
        </a:defRPr>
      </a:lvl8pPr>
      <a:lvl9pPr marL="0" marR="0" indent="1828754" algn="r" defTabSz="22859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Calibri"/>
        </a:defRPr>
      </a:lvl9pPr>
    </p:otherStyle>
  </p:txStyles>
  <p:extLst>
    <p:ext uri="{27BBF7A9-308A-43DC-89C8-2F10F3537804}">
      <p15:sldGuideLst xmlns:p15="http://schemas.microsoft.com/office/powerpoint/2012/main">
        <p15:guide id="1" pos="347" userDrawn="1">
          <p15:clr>
            <a:srgbClr val="FBAE40"/>
          </p15:clr>
        </p15:guide>
        <p15:guide id="2" orient="horz" pos="3997" userDrawn="1">
          <p15:clr>
            <a:srgbClr val="F26B43"/>
          </p15:clr>
        </p15:guide>
        <p15:guide id="3" pos="7333" userDrawn="1">
          <p15:clr>
            <a:srgbClr val="FBAE40"/>
          </p15:clr>
        </p15:guide>
        <p15:guide id="4" pos="7423" userDrawn="1">
          <p15:clr>
            <a:srgbClr val="F26B43"/>
          </p15:clr>
        </p15:guide>
        <p15:guide id="5" pos="257" userDrawn="1">
          <p15:clr>
            <a:srgbClr val="F26B43"/>
          </p15:clr>
        </p15:guide>
        <p15:guide id="6" orient="horz" pos="6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counteredu.com/cpd/subject-updates/learn-more-how-are-coral-reefs-formed" TargetMode="External"/><Relationship Id="rId2" Type="http://schemas.openxmlformats.org/officeDocument/2006/relationships/image" Target="../media/image45.png"/><Relationship Id="rId1" Type="http://schemas.openxmlformats.org/officeDocument/2006/relationships/slideLayout" Target="../slideLayouts/slideLayout26.xml"/><Relationship Id="rId4" Type="http://schemas.openxmlformats.org/officeDocument/2006/relationships/image" Target="../media/image53.jpeg"/></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57.xml"/><Relationship Id="rId5" Type="http://schemas.openxmlformats.org/officeDocument/2006/relationships/image" Target="../media/image55.png"/><Relationship Id="rId4" Type="http://schemas.openxmlformats.org/officeDocument/2006/relationships/image" Target="../media/image54.png"/></Relationships>
</file>

<file path=ppt/slides/_rels/slide12.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7.jpeg"/><Relationship Id="rId7" Type="http://schemas.openxmlformats.org/officeDocument/2006/relationships/image" Target="../media/image60.jpeg"/><Relationship Id="rId2" Type="http://schemas.openxmlformats.org/officeDocument/2006/relationships/image" Target="../media/image56.jpeg"/><Relationship Id="rId1" Type="http://schemas.openxmlformats.org/officeDocument/2006/relationships/slideLayout" Target="../slideLayouts/slideLayout83.xml"/><Relationship Id="rId6" Type="http://schemas.openxmlformats.org/officeDocument/2006/relationships/image" Target="../media/image45.png"/><Relationship Id="rId5" Type="http://schemas.openxmlformats.org/officeDocument/2006/relationships/image" Target="../media/image59.jpeg"/><Relationship Id="rId10" Type="http://schemas.openxmlformats.org/officeDocument/2006/relationships/image" Target="../media/image63.jpeg"/><Relationship Id="rId4" Type="http://schemas.openxmlformats.org/officeDocument/2006/relationships/image" Target="../media/image58.jpeg"/><Relationship Id="rId9" Type="http://schemas.openxmlformats.org/officeDocument/2006/relationships/image" Target="../media/image62.jpeg"/></Relationships>
</file>

<file path=ppt/slides/_rels/slide1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45.png"/><Relationship Id="rId1" Type="http://schemas.openxmlformats.org/officeDocument/2006/relationships/slideLayout" Target="../slideLayouts/slideLayout57.xml"/><Relationship Id="rId5" Type="http://schemas.openxmlformats.org/officeDocument/2006/relationships/image" Target="../media/image66.jpeg"/><Relationship Id="rId4" Type="http://schemas.openxmlformats.org/officeDocument/2006/relationships/image" Target="../media/image65.jpeg"/></Relationships>
</file>

<file path=ppt/slides/_rels/slide14.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8.jpeg"/><Relationship Id="rId7" Type="http://schemas.openxmlformats.org/officeDocument/2006/relationships/image" Target="../media/image71.jpeg"/><Relationship Id="rId2" Type="http://schemas.openxmlformats.org/officeDocument/2006/relationships/image" Target="../media/image67.jpeg"/><Relationship Id="rId1" Type="http://schemas.openxmlformats.org/officeDocument/2006/relationships/slideLayout" Target="../slideLayouts/slideLayout83.xml"/><Relationship Id="rId6" Type="http://schemas.openxmlformats.org/officeDocument/2006/relationships/image" Target="../media/image70.jpeg"/><Relationship Id="rId5" Type="http://schemas.openxmlformats.org/officeDocument/2006/relationships/image" Target="../media/image69.jpeg"/><Relationship Id="rId10" Type="http://schemas.openxmlformats.org/officeDocument/2006/relationships/image" Target="../media/image74.jpeg"/><Relationship Id="rId4" Type="http://schemas.openxmlformats.org/officeDocument/2006/relationships/image" Target="../media/image45.png"/><Relationship Id="rId9" Type="http://schemas.openxmlformats.org/officeDocument/2006/relationships/image" Target="../media/image73.jpeg"/></Relationships>
</file>

<file path=ppt/slides/_rels/slide15.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image" Target="../media/image45.png"/><Relationship Id="rId7" Type="http://schemas.openxmlformats.org/officeDocument/2006/relationships/image" Target="../media/image78.jpeg"/><Relationship Id="rId2" Type="http://schemas.openxmlformats.org/officeDocument/2006/relationships/notesSlide" Target="../notesSlides/notesSlide4.xml"/><Relationship Id="rId1" Type="http://schemas.openxmlformats.org/officeDocument/2006/relationships/slideLayout" Target="../slideLayouts/slideLayout83.xml"/><Relationship Id="rId6" Type="http://schemas.openxmlformats.org/officeDocument/2006/relationships/image" Target="../media/image77.jpeg"/><Relationship Id="rId11" Type="http://schemas.openxmlformats.org/officeDocument/2006/relationships/image" Target="../media/image82.jpeg"/><Relationship Id="rId5" Type="http://schemas.openxmlformats.org/officeDocument/2006/relationships/image" Target="../media/image76.jpeg"/><Relationship Id="rId10" Type="http://schemas.openxmlformats.org/officeDocument/2006/relationships/image" Target="../media/image81.jpeg"/><Relationship Id="rId4" Type="http://schemas.openxmlformats.org/officeDocument/2006/relationships/image" Target="../media/image75.jpeg"/><Relationship Id="rId9" Type="http://schemas.openxmlformats.org/officeDocument/2006/relationships/image" Target="../media/image80.jpeg"/></Relationships>
</file>

<file path=ppt/slides/_rels/slide16.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45.png"/><Relationship Id="rId1" Type="http://schemas.openxmlformats.org/officeDocument/2006/relationships/slideLayout" Target="../slideLayouts/slideLayout57.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45.png"/><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85.png"/><Relationship Id="rId1" Type="http://schemas.openxmlformats.org/officeDocument/2006/relationships/slideLayout" Target="../slideLayouts/slideLayout7.xml"/><Relationship Id="rId4" Type="http://schemas.openxmlformats.org/officeDocument/2006/relationships/image" Target="../media/image86.jpeg"/></Relationships>
</file>

<file path=ppt/slides/_rels/slide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2.xml"/></Relationships>
</file>

<file path=ppt/slides/_rels/slide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encounteredu.com/cpd/subject-updates/learn-more-what-are-coral-reefs-and-why-are-they-important" TargetMode="External"/><Relationship Id="rId2" Type="http://schemas.openxmlformats.org/officeDocument/2006/relationships/image" Target="../media/image45.png"/><Relationship Id="rId1" Type="http://schemas.openxmlformats.org/officeDocument/2006/relationships/slideLayout" Target="../slideLayouts/slideLayout26.xml"/><Relationship Id="rId4" Type="http://schemas.openxmlformats.org/officeDocument/2006/relationships/image" Target="../media/image47.jpeg"/></Relationships>
</file>

<file path=ppt/slides/_rels/slide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s://encounteredu.com/cpd/subject-updates/learn-more-which-countries-have-coral-reefs" TargetMode="External"/><Relationship Id="rId1" Type="http://schemas.openxmlformats.org/officeDocument/2006/relationships/slideLayout" Target="../slideLayouts/slideLayout26.xml"/><Relationship Id="rId4" Type="http://schemas.openxmlformats.org/officeDocument/2006/relationships/image" Target="../media/image45.png"/></Relationships>
</file>

<file path=ppt/slides/_rels/slide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xml"/><Relationship Id="rId1" Type="http://schemas.openxmlformats.org/officeDocument/2006/relationships/slideLayout" Target="../slideLayouts/slideLayout57.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xml"/><Relationship Id="rId1" Type="http://schemas.openxmlformats.org/officeDocument/2006/relationships/slideLayout" Target="../slideLayouts/slideLayout57.xml"/><Relationship Id="rId5" Type="http://schemas.openxmlformats.org/officeDocument/2006/relationships/image" Target="../media/image52.jpeg"/><Relationship Id="rId4" Type="http://schemas.openxmlformats.org/officeDocument/2006/relationships/image" Target="../media/image5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EB2365F-520B-479A-9682-AF443ABDA1E4}"/>
              </a:ext>
            </a:extLst>
          </p:cNvPr>
          <p:cNvSpPr>
            <a:spLocks noGrp="1"/>
          </p:cNvSpPr>
          <p:nvPr>
            <p:ph type="body" sz="quarter" idx="11"/>
          </p:nvPr>
        </p:nvSpPr>
        <p:spPr/>
        <p:txBody>
          <a:bodyPr/>
          <a:lstStyle/>
          <a:p>
            <a:r>
              <a:rPr lang="en-US" dirty="0"/>
              <a:t>Introduction to the coral ecosystem</a:t>
            </a:r>
            <a:endParaRPr lang="en-GB" dirty="0"/>
          </a:p>
        </p:txBody>
      </p:sp>
      <p:sp>
        <p:nvSpPr>
          <p:cNvPr id="5" name="Text Placeholder 4">
            <a:extLst>
              <a:ext uri="{FF2B5EF4-FFF2-40B4-BE49-F238E27FC236}">
                <a16:creationId xmlns:a16="http://schemas.microsoft.com/office/drawing/2014/main" id="{A3357BD4-6C76-4996-89D3-5B3B5DA298E3}"/>
              </a:ext>
            </a:extLst>
          </p:cNvPr>
          <p:cNvSpPr>
            <a:spLocks noGrp="1"/>
          </p:cNvSpPr>
          <p:nvPr>
            <p:ph type="body" sz="quarter" idx="12"/>
          </p:nvPr>
        </p:nvSpPr>
        <p:spPr>
          <a:xfrm>
            <a:off x="407369" y="242928"/>
            <a:ext cx="1778784" cy="327916"/>
          </a:xfrm>
          <a:solidFill>
            <a:schemeClr val="accent4"/>
          </a:solidFill>
          <a:ln>
            <a:noFill/>
          </a:ln>
        </p:spPr>
        <p:txBody>
          <a:bodyPr/>
          <a:lstStyle/>
          <a:p>
            <a:r>
              <a:rPr lang="en-US" dirty="0"/>
              <a:t>Coral Live 2021</a:t>
            </a:r>
            <a:endParaRPr lang="en-GB" dirty="0"/>
          </a:p>
        </p:txBody>
      </p:sp>
      <p:sp>
        <p:nvSpPr>
          <p:cNvPr id="6" name="Text Placeholder 5">
            <a:extLst>
              <a:ext uri="{FF2B5EF4-FFF2-40B4-BE49-F238E27FC236}">
                <a16:creationId xmlns:a16="http://schemas.microsoft.com/office/drawing/2014/main" id="{6D2A57AE-9BDA-46B6-B7C4-EA4FFDBAB622}"/>
              </a:ext>
            </a:extLst>
          </p:cNvPr>
          <p:cNvSpPr>
            <a:spLocks noGrp="1"/>
          </p:cNvSpPr>
          <p:nvPr>
            <p:ph type="body" sz="quarter" idx="13"/>
          </p:nvPr>
        </p:nvSpPr>
        <p:spPr>
          <a:xfrm>
            <a:off x="407367" y="595391"/>
            <a:ext cx="1778784" cy="213906"/>
          </a:xfrm>
          <a:solidFill>
            <a:schemeClr val="accent4"/>
          </a:solidFill>
          <a:ln>
            <a:noFill/>
          </a:ln>
        </p:spPr>
        <p:txBody>
          <a:bodyPr/>
          <a:lstStyle/>
          <a:p>
            <a:r>
              <a:rPr lang="en-US" dirty="0"/>
              <a:t>GCSE / A-LEVEL | AGES 14-18</a:t>
            </a:r>
            <a:endParaRPr lang="en-GB" dirty="0"/>
          </a:p>
        </p:txBody>
      </p:sp>
      <p:pic>
        <p:nvPicPr>
          <p:cNvPr id="8" name="Picture 7" descr="A picture containing drawing&#10;&#10;Description automatically generated">
            <a:extLst>
              <a:ext uri="{FF2B5EF4-FFF2-40B4-BE49-F238E27FC236}">
                <a16:creationId xmlns:a16="http://schemas.microsoft.com/office/drawing/2014/main" id="{0B7C2892-D67E-CC48-8C43-C166A7B19A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0405" y="6092825"/>
            <a:ext cx="1747673" cy="579339"/>
          </a:xfrm>
          <a:prstGeom prst="rect">
            <a:avLst/>
          </a:prstGeom>
        </p:spPr>
      </p:pic>
      <p:pic>
        <p:nvPicPr>
          <p:cNvPr id="10" name="Picture Placeholder 9" descr="A picture containing outdoor, field, grass, large&#10;&#10;Description automatically generated">
            <a:extLst>
              <a:ext uri="{FF2B5EF4-FFF2-40B4-BE49-F238E27FC236}">
                <a16:creationId xmlns:a16="http://schemas.microsoft.com/office/drawing/2014/main" id="{FA236000-2835-C649-80C6-39268B04ACFF}"/>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7812827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2CCCF1-87C9-4497-9801-2EC0E6F265D8}"/>
              </a:ext>
            </a:extLst>
          </p:cNvPr>
          <p:cNvSpPr>
            <a:spLocks noGrp="1"/>
          </p:cNvSpPr>
          <p:nvPr>
            <p:ph type="title"/>
          </p:nvPr>
        </p:nvSpPr>
        <p:spPr/>
        <p:txBody>
          <a:bodyPr/>
          <a:lstStyle/>
          <a:p>
            <a:r>
              <a:rPr lang="en-US" dirty="0"/>
              <a:t>Introduction to the coral ecosystem</a:t>
            </a:r>
            <a:endParaRPr lang="en-GB" dirty="0"/>
          </a:p>
        </p:txBody>
      </p:sp>
      <p:sp>
        <p:nvSpPr>
          <p:cNvPr id="5" name="Text Placeholder 4">
            <a:extLst>
              <a:ext uri="{FF2B5EF4-FFF2-40B4-BE49-F238E27FC236}">
                <a16:creationId xmlns:a16="http://schemas.microsoft.com/office/drawing/2014/main" id="{84B0CA60-8B0F-464C-BB26-B69562B0367F}"/>
              </a:ext>
            </a:extLst>
          </p:cNvPr>
          <p:cNvSpPr>
            <a:spLocks noGrp="1"/>
          </p:cNvSpPr>
          <p:nvPr>
            <p:ph type="body" sz="quarter" idx="21"/>
          </p:nvPr>
        </p:nvSpPr>
        <p:spPr>
          <a:xfrm>
            <a:off x="550863" y="1580226"/>
            <a:ext cx="3960812" cy="4140826"/>
          </a:xfrm>
        </p:spPr>
        <p:txBody>
          <a:bodyPr/>
          <a:lstStyle/>
          <a:p>
            <a:r>
              <a:rPr lang="en-GB" sz="3200" b="1" dirty="0">
                <a:solidFill>
                  <a:schemeClr val="accent1"/>
                </a:solidFill>
              </a:rPr>
              <a:t>How are coral reefs formed?</a:t>
            </a:r>
          </a:p>
        </p:txBody>
      </p:sp>
      <p:sp>
        <p:nvSpPr>
          <p:cNvPr id="2" name="Text Placeholder 1">
            <a:extLst>
              <a:ext uri="{FF2B5EF4-FFF2-40B4-BE49-F238E27FC236}">
                <a16:creationId xmlns:a16="http://schemas.microsoft.com/office/drawing/2014/main" id="{13DD1D6E-6983-4781-AF7D-C5512442A70E}"/>
              </a:ext>
            </a:extLst>
          </p:cNvPr>
          <p:cNvSpPr>
            <a:spLocks noGrp="1"/>
          </p:cNvSpPr>
          <p:nvPr>
            <p:ph type="body" sz="quarter" idx="11"/>
          </p:nvPr>
        </p:nvSpPr>
        <p:spPr/>
        <p:txBody>
          <a:bodyPr/>
          <a:lstStyle/>
          <a:p>
            <a:r>
              <a:rPr lang="en-US" dirty="0"/>
              <a:t>Further reading</a:t>
            </a:r>
            <a:endParaRPr lang="en-GB" dirty="0"/>
          </a:p>
        </p:txBody>
      </p:sp>
      <p:pic>
        <p:nvPicPr>
          <p:cNvPr id="6" name="Picture 5" descr="A close up of a sign&#10;&#10;Description automatically generated">
            <a:extLst>
              <a:ext uri="{FF2B5EF4-FFF2-40B4-BE49-F238E27FC236}">
                <a16:creationId xmlns:a16="http://schemas.microsoft.com/office/drawing/2014/main" id="{B727478E-96D3-9E42-8601-B3FBF7E70B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71996" y="334080"/>
            <a:ext cx="1403690" cy="465312"/>
          </a:xfrm>
          <a:prstGeom prst="rect">
            <a:avLst/>
          </a:prstGeom>
        </p:spPr>
      </p:pic>
      <p:sp>
        <p:nvSpPr>
          <p:cNvPr id="9" name="Rounded Rectangle 8">
            <a:extLst>
              <a:ext uri="{FF2B5EF4-FFF2-40B4-BE49-F238E27FC236}">
                <a16:creationId xmlns:a16="http://schemas.microsoft.com/office/drawing/2014/main" id="{F81AB032-DBD8-CC48-9522-23E715E0EA96}"/>
              </a:ext>
            </a:extLst>
          </p:cNvPr>
          <p:cNvSpPr/>
          <p:nvPr/>
        </p:nvSpPr>
        <p:spPr>
          <a:xfrm>
            <a:off x="4656168" y="5965330"/>
            <a:ext cx="2659032" cy="276997"/>
          </a:xfrm>
          <a:prstGeom prst="roundRect">
            <a:avLst>
              <a:gd name="adj" fmla="val 50000"/>
            </a:avLst>
          </a:prstGeom>
          <a:solidFill>
            <a:srgbClr val="55B39F"/>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10" name="TextBox 9">
            <a:hlinkClick r:id="rId3"/>
            <a:extLst>
              <a:ext uri="{FF2B5EF4-FFF2-40B4-BE49-F238E27FC236}">
                <a16:creationId xmlns:a16="http://schemas.microsoft.com/office/drawing/2014/main" id="{86D5D25A-2CC5-914C-A1C7-EEB8120BB16A}"/>
              </a:ext>
            </a:extLst>
          </p:cNvPr>
          <p:cNvSpPr txBox="1"/>
          <p:nvPr/>
        </p:nvSpPr>
        <p:spPr>
          <a:xfrm>
            <a:off x="4656168" y="5962828"/>
            <a:ext cx="2659032"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200" b="1" i="0" u="none" strike="noStrike" cap="none" spc="300" normalizeH="0" baseline="0" dirty="0">
                <a:ln>
                  <a:noFill/>
                </a:ln>
                <a:solidFill>
                  <a:schemeClr val="tx1"/>
                </a:solidFill>
                <a:effectLst/>
                <a:uFillTx/>
                <a:latin typeface="Century Gothic" panose="020B0502020202020204" pitchFamily="34" charset="0"/>
                <a:ea typeface="+mj-ea"/>
                <a:cs typeface="+mj-cs"/>
                <a:sym typeface="Calibri"/>
              </a:rPr>
              <a:t>VIEW SUBJECT UPDATE</a:t>
            </a:r>
          </a:p>
        </p:txBody>
      </p:sp>
      <p:pic>
        <p:nvPicPr>
          <p:cNvPr id="1030" name="Picture 6">
            <a:hlinkClick r:id="rId3"/>
            <a:extLst>
              <a:ext uri="{FF2B5EF4-FFF2-40B4-BE49-F238E27FC236}">
                <a16:creationId xmlns:a16="http://schemas.microsoft.com/office/drawing/2014/main" id="{E34494E1-4726-FD4D-B437-5F0F64DAD811}"/>
              </a:ext>
            </a:extLst>
          </p:cNvPr>
          <p:cNvPicPr>
            <a:picLocks noGrp="1" noChangeAspect="1" noChangeArrowheads="1"/>
          </p:cNvPicPr>
          <p:nvPr>
            <p:ph type="pic" sz="quarter" idx="23"/>
          </p:nvPr>
        </p:nvPicPr>
        <p:blipFill>
          <a:blip r:embed="rId4" cstate="email">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84750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E9953-4394-4466-AEE3-294C12521DC1}"/>
              </a:ext>
            </a:extLst>
          </p:cNvPr>
          <p:cNvSpPr>
            <a:spLocks noGrp="1"/>
          </p:cNvSpPr>
          <p:nvPr>
            <p:ph type="title"/>
          </p:nvPr>
        </p:nvSpPr>
        <p:spPr/>
        <p:txBody>
          <a:bodyPr/>
          <a:lstStyle/>
          <a:p>
            <a:r>
              <a:rPr lang="en-US" dirty="0"/>
              <a:t>Introduction to the coral ecosystem</a:t>
            </a:r>
            <a:endParaRPr lang="en-GB" dirty="0"/>
          </a:p>
        </p:txBody>
      </p:sp>
      <p:sp>
        <p:nvSpPr>
          <p:cNvPr id="4" name="Text Placeholder 3">
            <a:extLst>
              <a:ext uri="{FF2B5EF4-FFF2-40B4-BE49-F238E27FC236}">
                <a16:creationId xmlns:a16="http://schemas.microsoft.com/office/drawing/2014/main" id="{817126B6-41C6-4FCA-835A-9C493B77C54A}"/>
              </a:ext>
            </a:extLst>
          </p:cNvPr>
          <p:cNvSpPr>
            <a:spLocks noGrp="1"/>
          </p:cNvSpPr>
          <p:nvPr>
            <p:ph type="body" sz="quarter" idx="23"/>
          </p:nvPr>
        </p:nvSpPr>
        <p:spPr/>
        <p:txBody>
          <a:bodyPr/>
          <a:lstStyle/>
          <a:p>
            <a:r>
              <a:rPr lang="en-US" dirty="0"/>
              <a:t>Zones on the Curaçao reef</a:t>
            </a:r>
            <a:endParaRPr lang="en-GB" dirty="0"/>
          </a:p>
        </p:txBody>
      </p:sp>
      <p:pic>
        <p:nvPicPr>
          <p:cNvPr id="6" name="Picture 5" descr="A close up of a sign&#10;&#10;Description automatically generated">
            <a:extLst>
              <a:ext uri="{FF2B5EF4-FFF2-40B4-BE49-F238E27FC236}">
                <a16:creationId xmlns:a16="http://schemas.microsoft.com/office/drawing/2014/main" id="{85E0E580-CEEA-4105-B138-B8D221188A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71996" y="334080"/>
            <a:ext cx="1403690" cy="465312"/>
          </a:xfrm>
          <a:prstGeom prst="rect">
            <a:avLst/>
          </a:prstGeom>
        </p:spPr>
      </p:pic>
      <p:pic>
        <p:nvPicPr>
          <p:cNvPr id="13" name="Picture 12" descr="A close up&#10;&#10;Description automatically generated">
            <a:extLst>
              <a:ext uri="{FF2B5EF4-FFF2-40B4-BE49-F238E27FC236}">
                <a16:creationId xmlns:a16="http://schemas.microsoft.com/office/drawing/2014/main" id="{C4DBC17F-B07E-E74A-B265-0604C2A89DA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50866" y="1016000"/>
            <a:ext cx="2933147" cy="1909212"/>
          </a:xfrm>
          <a:prstGeom prst="rect">
            <a:avLst/>
          </a:prstGeom>
        </p:spPr>
      </p:pic>
      <p:pic>
        <p:nvPicPr>
          <p:cNvPr id="15" name="Picture 14" descr="A picture containing bird, parrot&#10;&#10;Description automatically generated">
            <a:extLst>
              <a:ext uri="{FF2B5EF4-FFF2-40B4-BE49-F238E27FC236}">
                <a16:creationId xmlns:a16="http://schemas.microsoft.com/office/drawing/2014/main" id="{9D85F190-707C-F347-81E5-B287D821169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63" y="2170907"/>
            <a:ext cx="11090275" cy="4187145"/>
          </a:xfrm>
          <a:prstGeom prst="rect">
            <a:avLst/>
          </a:prstGeom>
        </p:spPr>
      </p:pic>
    </p:spTree>
    <p:extLst>
      <p:ext uri="{BB962C8B-B14F-4D97-AF65-F5344CB8AC3E}">
        <p14:creationId xmlns:p14="http://schemas.microsoft.com/office/powerpoint/2010/main" val="1030334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17126B6-41C6-4FCA-835A-9C493B77C54A}"/>
              </a:ext>
            </a:extLst>
          </p:cNvPr>
          <p:cNvSpPr>
            <a:spLocks noGrp="1"/>
          </p:cNvSpPr>
          <p:nvPr>
            <p:ph type="body" sz="quarter" idx="23"/>
          </p:nvPr>
        </p:nvSpPr>
        <p:spPr/>
        <p:txBody>
          <a:bodyPr/>
          <a:lstStyle/>
          <a:p>
            <a:r>
              <a:rPr lang="en-US" dirty="0">
                <a:solidFill>
                  <a:srgbClr val="25233F"/>
                </a:solidFill>
              </a:rPr>
              <a:t>Biodiversity on the coral reef</a:t>
            </a:r>
            <a:endParaRPr lang="en-GB" dirty="0">
              <a:solidFill>
                <a:srgbClr val="25233F"/>
              </a:solidFill>
            </a:endParaRPr>
          </a:p>
        </p:txBody>
      </p:sp>
      <p:sp>
        <p:nvSpPr>
          <p:cNvPr id="5" name="Text Placeholder 4">
            <a:extLst>
              <a:ext uri="{FF2B5EF4-FFF2-40B4-BE49-F238E27FC236}">
                <a16:creationId xmlns:a16="http://schemas.microsoft.com/office/drawing/2014/main" id="{44399D01-E507-40F4-9B1A-00471D1D8E33}"/>
              </a:ext>
            </a:extLst>
          </p:cNvPr>
          <p:cNvSpPr>
            <a:spLocks noGrp="1"/>
          </p:cNvSpPr>
          <p:nvPr>
            <p:ph type="body" sz="quarter" idx="24"/>
          </p:nvPr>
        </p:nvSpPr>
        <p:spPr>
          <a:xfrm>
            <a:off x="550864" y="2386013"/>
            <a:ext cx="5473700" cy="4572000"/>
          </a:xfrm>
        </p:spPr>
        <p:txBody>
          <a:bodyPr/>
          <a:lstStyle/>
          <a:p>
            <a:r>
              <a:rPr lang="en-US" dirty="0">
                <a:solidFill>
                  <a:srgbClr val="25233F"/>
                </a:solidFill>
              </a:rPr>
              <a:t>Coral reefs are the most biodiverse ecosystem on the planet. They cover less than 0.1% of the ocean, and yet support over 25% of all marine life. </a:t>
            </a:r>
          </a:p>
          <a:p>
            <a:r>
              <a:rPr lang="en-GB" dirty="0">
                <a:solidFill>
                  <a:srgbClr val="25233F"/>
                </a:solidFill>
              </a:rPr>
              <a:t>The biodiversity of the reef includes the habitat forming corals and sponges, that together create the 3D </a:t>
            </a:r>
            <a:r>
              <a:rPr lang="en-GB" dirty="0" err="1">
                <a:solidFill>
                  <a:srgbClr val="25233F"/>
                </a:solidFill>
              </a:rPr>
              <a:t>reefscape</a:t>
            </a:r>
            <a:r>
              <a:rPr lang="en-GB" dirty="0">
                <a:solidFill>
                  <a:srgbClr val="25233F"/>
                </a:solidFill>
              </a:rPr>
              <a:t>. This habitat provides a home to fish species, such as sharks, clownfish and parrotfish. Visitors to the reef can spot also spot invertebrates, such as sea stars, sea cucumbers, sea slugs, and anemones.</a:t>
            </a:r>
          </a:p>
        </p:txBody>
      </p:sp>
      <p:pic>
        <p:nvPicPr>
          <p:cNvPr id="19" name="Picture Placeholder 18" descr="A close up of a fish&#10;&#10;Description automatically generated">
            <a:extLst>
              <a:ext uri="{FF2B5EF4-FFF2-40B4-BE49-F238E27FC236}">
                <a16:creationId xmlns:a16="http://schemas.microsoft.com/office/drawing/2014/main" id="{65C9AF68-BB13-A34C-8E55-751651F9BE24}"/>
              </a:ext>
            </a:extLst>
          </p:cNvPr>
          <p:cNvPicPr>
            <a:picLocks noGrp="1" noChangeAspect="1"/>
          </p:cNvPicPr>
          <p:nvPr>
            <p:ph type="pic" sz="quarter" idx="29"/>
          </p:nvPr>
        </p:nvPicPr>
        <p:blipFill>
          <a:blip r:embed="rId2" cstate="email">
            <a:extLst>
              <a:ext uri="{28A0092B-C50C-407E-A947-70E740481C1C}">
                <a14:useLocalDpi xmlns:a14="http://schemas.microsoft.com/office/drawing/2010/main"/>
              </a:ext>
            </a:extLst>
          </a:blip>
          <a:srcRect/>
          <a:stretch>
            <a:fillRect/>
          </a:stretch>
        </p:blipFill>
        <p:spPr/>
      </p:pic>
      <p:pic>
        <p:nvPicPr>
          <p:cNvPr id="21" name="Picture Placeholder 20" descr="A close up of a coral&#10;&#10;Description automatically generated">
            <a:extLst>
              <a:ext uri="{FF2B5EF4-FFF2-40B4-BE49-F238E27FC236}">
                <a16:creationId xmlns:a16="http://schemas.microsoft.com/office/drawing/2014/main" id="{6192EFFC-59F6-9641-AD48-3F9D493A2FD2}"/>
              </a:ext>
            </a:extLst>
          </p:cNvPr>
          <p:cNvPicPr>
            <a:picLocks noGrp="1" noChangeAspect="1"/>
          </p:cNvPicPr>
          <p:nvPr>
            <p:ph type="pic" sz="quarter" idx="30"/>
          </p:nvPr>
        </p:nvPicPr>
        <p:blipFill>
          <a:blip r:embed="rId3" cstate="email">
            <a:extLst>
              <a:ext uri="{28A0092B-C50C-407E-A947-70E740481C1C}">
                <a14:useLocalDpi xmlns:a14="http://schemas.microsoft.com/office/drawing/2010/main"/>
              </a:ext>
            </a:extLst>
          </a:blip>
          <a:srcRect/>
          <a:stretch>
            <a:fillRect/>
          </a:stretch>
        </p:blipFill>
        <p:spPr/>
      </p:pic>
      <p:pic>
        <p:nvPicPr>
          <p:cNvPr id="23" name="Picture Placeholder 22" descr="A picture containing table, sitting, food, basket&#10;&#10;Description automatically generated">
            <a:extLst>
              <a:ext uri="{FF2B5EF4-FFF2-40B4-BE49-F238E27FC236}">
                <a16:creationId xmlns:a16="http://schemas.microsoft.com/office/drawing/2014/main" id="{A74A323D-97D5-EC43-963D-29B05E607399}"/>
              </a:ext>
            </a:extLst>
          </p:cNvPr>
          <p:cNvPicPr>
            <a:picLocks noGrp="1" noChangeAspect="1"/>
          </p:cNvPicPr>
          <p:nvPr>
            <p:ph type="pic" sz="quarter" idx="31"/>
          </p:nvPr>
        </p:nvPicPr>
        <p:blipFill>
          <a:blip r:embed="rId4" cstate="email">
            <a:extLst>
              <a:ext uri="{28A0092B-C50C-407E-A947-70E740481C1C}">
                <a14:useLocalDpi xmlns:a14="http://schemas.microsoft.com/office/drawing/2010/main"/>
              </a:ext>
            </a:extLst>
          </a:blip>
          <a:srcRect/>
          <a:stretch>
            <a:fillRect/>
          </a:stretch>
        </p:blipFill>
        <p:spPr/>
      </p:pic>
      <p:pic>
        <p:nvPicPr>
          <p:cNvPr id="27" name="Picture Placeholder 26" descr="A close up of a fish&#10;&#10;Description automatically generated">
            <a:extLst>
              <a:ext uri="{FF2B5EF4-FFF2-40B4-BE49-F238E27FC236}">
                <a16:creationId xmlns:a16="http://schemas.microsoft.com/office/drawing/2014/main" id="{6D0B93E6-8AB8-AD4A-BE4D-44B96A7625E6}"/>
              </a:ext>
            </a:extLst>
          </p:cNvPr>
          <p:cNvPicPr>
            <a:picLocks noGrp="1" noChangeAspect="1"/>
          </p:cNvPicPr>
          <p:nvPr>
            <p:ph type="pic" sz="quarter" idx="33"/>
          </p:nvPr>
        </p:nvPicPr>
        <p:blipFill>
          <a:blip r:embed="rId5" cstate="email">
            <a:extLst>
              <a:ext uri="{28A0092B-C50C-407E-A947-70E740481C1C}">
                <a14:useLocalDpi xmlns:a14="http://schemas.microsoft.com/office/drawing/2010/main"/>
              </a:ext>
            </a:extLst>
          </a:blip>
          <a:srcRect/>
          <a:stretch>
            <a:fillRect/>
          </a:stretch>
        </p:blipFill>
        <p:spPr/>
      </p:pic>
      <p:sp>
        <p:nvSpPr>
          <p:cNvPr id="2" name="Title 1">
            <a:extLst>
              <a:ext uri="{FF2B5EF4-FFF2-40B4-BE49-F238E27FC236}">
                <a16:creationId xmlns:a16="http://schemas.microsoft.com/office/drawing/2014/main" id="{FB9E9953-4394-4466-AEE3-294C12521DC1}"/>
              </a:ext>
            </a:extLst>
          </p:cNvPr>
          <p:cNvSpPr>
            <a:spLocks noGrp="1"/>
          </p:cNvSpPr>
          <p:nvPr>
            <p:ph type="title"/>
          </p:nvPr>
        </p:nvSpPr>
        <p:spPr/>
        <p:txBody>
          <a:bodyPr/>
          <a:lstStyle/>
          <a:p>
            <a:r>
              <a:rPr lang="en-US" dirty="0"/>
              <a:t>Introduction to the coral ecosystem</a:t>
            </a:r>
            <a:endParaRPr lang="en-GB" dirty="0"/>
          </a:p>
        </p:txBody>
      </p:sp>
      <p:pic>
        <p:nvPicPr>
          <p:cNvPr id="6" name="Picture 5" descr="A close up of a sign&#10;&#10;Description automatically generated">
            <a:extLst>
              <a:ext uri="{FF2B5EF4-FFF2-40B4-BE49-F238E27FC236}">
                <a16:creationId xmlns:a16="http://schemas.microsoft.com/office/drawing/2014/main" id="{85E0E580-CEEA-4105-B138-B8D221188A7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71996" y="334080"/>
            <a:ext cx="1403690" cy="465312"/>
          </a:xfrm>
          <a:prstGeom prst="rect">
            <a:avLst/>
          </a:prstGeom>
        </p:spPr>
      </p:pic>
      <p:pic>
        <p:nvPicPr>
          <p:cNvPr id="35" name="Picture Placeholder 16" descr="A turtle swimming under water&#10;&#10;Description automatically generated">
            <a:extLst>
              <a:ext uri="{FF2B5EF4-FFF2-40B4-BE49-F238E27FC236}">
                <a16:creationId xmlns:a16="http://schemas.microsoft.com/office/drawing/2014/main" id="{276448CF-D15B-854B-B987-31552482012B}"/>
              </a:ext>
            </a:extLst>
          </p:cNvPr>
          <p:cNvPicPr>
            <a:picLocks noGrp="1" noChangeAspect="1"/>
          </p:cNvPicPr>
          <p:nvPr>
            <p:ph type="pic" sz="quarter" idx="32"/>
          </p:nvPr>
        </p:nvPicPr>
        <p:blipFill>
          <a:blip r:embed="rId7" cstate="email">
            <a:extLst>
              <a:ext uri="{28A0092B-C50C-407E-A947-70E740481C1C}">
                <a14:useLocalDpi xmlns:a14="http://schemas.microsoft.com/office/drawing/2010/main"/>
              </a:ext>
            </a:extLst>
          </a:blip>
          <a:srcRect/>
          <a:stretch>
            <a:fillRect/>
          </a:stretch>
        </p:blipFill>
        <p:spPr/>
      </p:pic>
      <p:pic>
        <p:nvPicPr>
          <p:cNvPr id="36" name="Picture Placeholder 24" descr="A colorful fish&#10;&#10;Description automatically generated">
            <a:extLst>
              <a:ext uri="{FF2B5EF4-FFF2-40B4-BE49-F238E27FC236}">
                <a16:creationId xmlns:a16="http://schemas.microsoft.com/office/drawing/2014/main" id="{21B787B8-4F91-1C4E-8BC5-91581D18A37D}"/>
              </a:ext>
            </a:extLst>
          </p:cNvPr>
          <p:cNvPicPr>
            <a:picLocks noGrp="1" noChangeAspect="1"/>
          </p:cNvPicPr>
          <p:nvPr>
            <p:ph type="pic" sz="quarter" idx="26"/>
          </p:nvPr>
        </p:nvPicPr>
        <p:blipFill>
          <a:blip r:embed="rId8" cstate="email">
            <a:extLst>
              <a:ext uri="{28A0092B-C50C-407E-A947-70E740481C1C}">
                <a14:useLocalDpi xmlns:a14="http://schemas.microsoft.com/office/drawing/2010/main"/>
              </a:ext>
            </a:extLst>
          </a:blip>
          <a:srcRect/>
          <a:stretch>
            <a:fillRect/>
          </a:stretch>
        </p:blipFill>
        <p:spPr>
          <a:prstGeom prst="rect">
            <a:avLst/>
          </a:prstGeom>
          <a:pattFill prst="pct40">
            <a:fgClr>
              <a:schemeClr val="accent3"/>
            </a:fgClr>
            <a:bgClr>
              <a:schemeClr val="bg1"/>
            </a:bgClr>
          </a:pattFill>
        </p:spPr>
      </p:pic>
      <p:pic>
        <p:nvPicPr>
          <p:cNvPr id="44" name="Picture Placeholder 14" descr="A hand holding a fish&#10;&#10;Description automatically generated">
            <a:extLst>
              <a:ext uri="{FF2B5EF4-FFF2-40B4-BE49-F238E27FC236}">
                <a16:creationId xmlns:a16="http://schemas.microsoft.com/office/drawing/2014/main" id="{D10E7BE4-F5A9-6747-884B-19370AFA2D2F}"/>
              </a:ext>
            </a:extLst>
          </p:cNvPr>
          <p:cNvPicPr>
            <a:picLocks noGrp="1" noChangeAspect="1"/>
          </p:cNvPicPr>
          <p:nvPr>
            <p:ph type="pic" sz="quarter" idx="34"/>
          </p:nvPr>
        </p:nvPicPr>
        <p:blipFill rotWithShape="1">
          <a:blip r:embed="rId9" cstate="email">
            <a:extLst>
              <a:ext uri="{28A0092B-C50C-407E-A947-70E740481C1C}">
                <a14:useLocalDpi xmlns:a14="http://schemas.microsoft.com/office/drawing/2010/main"/>
              </a:ext>
            </a:extLst>
          </a:blip>
          <a:srcRect/>
          <a:stretch/>
        </p:blipFill>
        <p:spPr/>
      </p:pic>
      <p:pic>
        <p:nvPicPr>
          <p:cNvPr id="45" name="Picture Placeholder 28" descr="Underwater view of a coral&#10;&#10;Description automatically generated">
            <a:extLst>
              <a:ext uri="{FF2B5EF4-FFF2-40B4-BE49-F238E27FC236}">
                <a16:creationId xmlns:a16="http://schemas.microsoft.com/office/drawing/2014/main" id="{6C35186D-4B60-6C46-909F-15D04893D497}"/>
              </a:ext>
            </a:extLst>
          </p:cNvPr>
          <p:cNvPicPr>
            <a:picLocks noGrp="1" noChangeAspect="1"/>
          </p:cNvPicPr>
          <p:nvPr>
            <p:ph type="pic" sz="quarter" idx="25"/>
          </p:nvPr>
        </p:nvPicPr>
        <p:blipFill>
          <a:blip r:embed="rId10" cstate="email">
            <a:extLst>
              <a:ext uri="{28A0092B-C50C-407E-A947-70E740481C1C}">
                <a14:useLocalDpi xmlns:a14="http://schemas.microsoft.com/office/drawing/2010/main"/>
              </a:ext>
            </a:extLst>
          </a:blip>
          <a:srcRect/>
          <a:stretch>
            <a:fillRect/>
          </a:stretch>
        </p:blipFill>
        <p:spPr>
          <a:prstGeom prst="rect">
            <a:avLst/>
          </a:prstGeom>
          <a:pattFill prst="pct40">
            <a:fgClr>
              <a:schemeClr val="accent3"/>
            </a:fgClr>
            <a:bgClr>
              <a:schemeClr val="bg1"/>
            </a:bgClr>
          </a:pattFill>
        </p:spPr>
      </p:pic>
    </p:spTree>
    <p:extLst>
      <p:ext uri="{BB962C8B-B14F-4D97-AF65-F5344CB8AC3E}">
        <p14:creationId xmlns:p14="http://schemas.microsoft.com/office/powerpoint/2010/main" val="119386931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E9953-4394-4466-AEE3-294C12521DC1}"/>
              </a:ext>
            </a:extLst>
          </p:cNvPr>
          <p:cNvSpPr>
            <a:spLocks noGrp="1"/>
          </p:cNvSpPr>
          <p:nvPr>
            <p:ph type="title"/>
          </p:nvPr>
        </p:nvSpPr>
        <p:spPr/>
        <p:txBody>
          <a:bodyPr/>
          <a:lstStyle/>
          <a:p>
            <a:r>
              <a:rPr lang="en-US" dirty="0"/>
              <a:t>Introduction to the coral ecosystem</a:t>
            </a:r>
            <a:endParaRPr lang="en-GB" dirty="0"/>
          </a:p>
        </p:txBody>
      </p:sp>
      <p:sp>
        <p:nvSpPr>
          <p:cNvPr id="4" name="Text Placeholder 3">
            <a:extLst>
              <a:ext uri="{FF2B5EF4-FFF2-40B4-BE49-F238E27FC236}">
                <a16:creationId xmlns:a16="http://schemas.microsoft.com/office/drawing/2014/main" id="{817126B6-41C6-4FCA-835A-9C493B77C54A}"/>
              </a:ext>
            </a:extLst>
          </p:cNvPr>
          <p:cNvSpPr>
            <a:spLocks noGrp="1"/>
          </p:cNvSpPr>
          <p:nvPr>
            <p:ph type="body" sz="quarter" idx="23"/>
          </p:nvPr>
        </p:nvSpPr>
        <p:spPr/>
        <p:txBody>
          <a:bodyPr/>
          <a:lstStyle/>
          <a:p>
            <a:r>
              <a:rPr lang="en-US" dirty="0"/>
              <a:t>Coral species in Curaçao</a:t>
            </a:r>
            <a:endParaRPr lang="en-GB" dirty="0"/>
          </a:p>
        </p:txBody>
      </p:sp>
      <p:sp>
        <p:nvSpPr>
          <p:cNvPr id="5" name="Text Placeholder 4">
            <a:extLst>
              <a:ext uri="{FF2B5EF4-FFF2-40B4-BE49-F238E27FC236}">
                <a16:creationId xmlns:a16="http://schemas.microsoft.com/office/drawing/2014/main" id="{44399D01-E507-40F4-9B1A-00471D1D8E33}"/>
              </a:ext>
            </a:extLst>
          </p:cNvPr>
          <p:cNvSpPr>
            <a:spLocks noGrp="1"/>
          </p:cNvSpPr>
          <p:nvPr>
            <p:ph type="body" sz="quarter" idx="24"/>
          </p:nvPr>
        </p:nvSpPr>
        <p:spPr>
          <a:xfrm>
            <a:off x="550863" y="1773238"/>
            <a:ext cx="11101356" cy="1317738"/>
          </a:xfrm>
        </p:spPr>
        <p:txBody>
          <a:bodyPr/>
          <a:lstStyle/>
          <a:p>
            <a:r>
              <a:rPr lang="en-US" dirty="0"/>
              <a:t>Curaçao is home to about 65 coral species. These range from the iconic branching elkhorn coral, to the easy to identify brain coral. Star corals, pillar corals can also be found. At greater depths, Lamarck’s sheet coral dominates. </a:t>
            </a:r>
            <a:endParaRPr lang="en-GB" dirty="0"/>
          </a:p>
        </p:txBody>
      </p:sp>
      <p:pic>
        <p:nvPicPr>
          <p:cNvPr id="6" name="Picture 5" descr="A close up of a sign&#10;&#10;Description automatically generated">
            <a:extLst>
              <a:ext uri="{FF2B5EF4-FFF2-40B4-BE49-F238E27FC236}">
                <a16:creationId xmlns:a16="http://schemas.microsoft.com/office/drawing/2014/main" id="{85E0E580-CEEA-4105-B138-B8D221188A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71996" y="334080"/>
            <a:ext cx="1403690" cy="465312"/>
          </a:xfrm>
          <a:prstGeom prst="rect">
            <a:avLst/>
          </a:prstGeom>
        </p:spPr>
      </p:pic>
      <p:pic>
        <p:nvPicPr>
          <p:cNvPr id="9" name="Picture 8" descr="Underwater view of a coral&#10;&#10;Description automatically generated">
            <a:extLst>
              <a:ext uri="{FF2B5EF4-FFF2-40B4-BE49-F238E27FC236}">
                <a16:creationId xmlns:a16="http://schemas.microsoft.com/office/drawing/2014/main" id="{8EE4400B-2B5A-3A45-9EB0-497151F729B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0863" y="3920359"/>
            <a:ext cx="3233173" cy="2424879"/>
          </a:xfrm>
          <a:prstGeom prst="rect">
            <a:avLst/>
          </a:prstGeom>
        </p:spPr>
      </p:pic>
      <p:pic>
        <p:nvPicPr>
          <p:cNvPr id="1026" name="Picture 2">
            <a:extLst>
              <a:ext uri="{FF2B5EF4-FFF2-40B4-BE49-F238E27FC236}">
                <a16:creationId xmlns:a16="http://schemas.microsoft.com/office/drawing/2014/main" id="{94E9DCB9-2FC0-EC4A-A042-1E246A5FAE9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430041" y="3936916"/>
            <a:ext cx="3211096" cy="2408322"/>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3">
            <a:extLst>
              <a:ext uri="{FF2B5EF4-FFF2-40B4-BE49-F238E27FC236}">
                <a16:creationId xmlns:a16="http://schemas.microsoft.com/office/drawing/2014/main" id="{4BEC3EC2-AFE6-FE44-80DE-ADE066598224}"/>
              </a:ext>
            </a:extLst>
          </p:cNvPr>
          <p:cNvSpPr txBox="1">
            <a:spLocks/>
          </p:cNvSpPr>
          <p:nvPr/>
        </p:nvSpPr>
        <p:spPr>
          <a:xfrm>
            <a:off x="550862" y="3581340"/>
            <a:ext cx="3233173" cy="339018"/>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lstStyle>
            <a:lvl1pPr marL="0" marR="0" indent="0" algn="ctr" defTabSz="914400" rtl="0" latinLnBrk="0">
              <a:lnSpc>
                <a:spcPct val="90000"/>
              </a:lnSpc>
              <a:spcBef>
                <a:spcPts val="1000"/>
              </a:spcBef>
              <a:spcAft>
                <a:spcPts val="0"/>
              </a:spcAft>
              <a:buClrTx/>
              <a:buSzPct val="100000"/>
              <a:buFont typeface="Arial"/>
              <a:buNone/>
              <a:tabLst/>
              <a:defRPr sz="1800" b="1" i="0" u="none" strike="noStrike" cap="none" spc="0" baseline="0">
                <a:ln>
                  <a:noFill/>
                </a:ln>
                <a:solidFill>
                  <a:schemeClr val="tx1"/>
                </a:solidFill>
                <a:uFillTx/>
                <a:latin typeface="Century Gothic" panose="020B0502020202020204" pitchFamily="34" charset="0"/>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2pPr>
            <a:lvl3pPr marL="1234440" marR="0" indent="-32004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9pPr>
          </a:lstStyle>
          <a:p>
            <a:pPr marL="0" marR="0" lvl="0" indent="0" algn="l" defTabSz="914400" rtl="0" eaLnBrk="1" fontAlgn="auto" latinLnBrk="0" hangingPunct="1">
              <a:lnSpc>
                <a:spcPct val="120000"/>
              </a:lnSpc>
              <a:spcBef>
                <a:spcPts val="1000"/>
              </a:spcBef>
              <a:spcAft>
                <a:spcPts val="0"/>
              </a:spcAft>
              <a:buClrTx/>
              <a:buSzPct val="100000"/>
              <a:buFont typeface="Arial"/>
              <a:buNone/>
              <a:tabLst/>
              <a:defRPr/>
            </a:pPr>
            <a:r>
              <a:rPr kumimoji="0" lang="en-GB" sz="1600" i="0" u="none" strike="noStrike" kern="0" cap="none" spc="0" normalizeH="0" baseline="0" noProof="0" dirty="0">
                <a:ln>
                  <a:noFill/>
                </a:ln>
                <a:solidFill>
                  <a:srgbClr val="091932"/>
                </a:solidFill>
                <a:effectLst/>
                <a:uLnTx/>
                <a:uFillTx/>
                <a:latin typeface="Century Gothic" panose="020B0502020202020204" pitchFamily="34" charset="0"/>
                <a:ea typeface="Verdana"/>
                <a:cs typeface="Verdana"/>
                <a:sym typeface="Verdana"/>
              </a:rPr>
              <a:t>Elkhorn coral</a:t>
            </a:r>
          </a:p>
        </p:txBody>
      </p:sp>
      <p:sp>
        <p:nvSpPr>
          <p:cNvPr id="12" name="Text Placeholder 3">
            <a:extLst>
              <a:ext uri="{FF2B5EF4-FFF2-40B4-BE49-F238E27FC236}">
                <a16:creationId xmlns:a16="http://schemas.microsoft.com/office/drawing/2014/main" id="{047A4942-5A3D-244E-86B7-839F687BFB2F}"/>
              </a:ext>
            </a:extLst>
          </p:cNvPr>
          <p:cNvSpPr txBox="1">
            <a:spLocks/>
          </p:cNvSpPr>
          <p:nvPr/>
        </p:nvSpPr>
        <p:spPr>
          <a:xfrm>
            <a:off x="4492241" y="3581340"/>
            <a:ext cx="3233173" cy="339018"/>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lstStyle>
            <a:lvl1pPr marL="0" marR="0" indent="0" algn="ctr" defTabSz="914400" rtl="0" latinLnBrk="0">
              <a:lnSpc>
                <a:spcPct val="90000"/>
              </a:lnSpc>
              <a:spcBef>
                <a:spcPts val="1000"/>
              </a:spcBef>
              <a:spcAft>
                <a:spcPts val="0"/>
              </a:spcAft>
              <a:buClrTx/>
              <a:buSzPct val="100000"/>
              <a:buFont typeface="Arial"/>
              <a:buNone/>
              <a:tabLst/>
              <a:defRPr sz="1800" b="1" i="0" u="none" strike="noStrike" cap="none" spc="0" baseline="0">
                <a:ln>
                  <a:noFill/>
                </a:ln>
                <a:solidFill>
                  <a:schemeClr val="tx1"/>
                </a:solidFill>
                <a:uFillTx/>
                <a:latin typeface="Century Gothic" panose="020B0502020202020204" pitchFamily="34" charset="0"/>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2pPr>
            <a:lvl3pPr marL="1234440" marR="0" indent="-32004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9pPr>
          </a:lstStyle>
          <a:p>
            <a:pPr marL="0" marR="0" lvl="0" indent="0" algn="l" defTabSz="914400" rtl="0" eaLnBrk="1" fontAlgn="auto" latinLnBrk="0" hangingPunct="1">
              <a:lnSpc>
                <a:spcPct val="120000"/>
              </a:lnSpc>
              <a:spcBef>
                <a:spcPts val="1000"/>
              </a:spcBef>
              <a:spcAft>
                <a:spcPts val="0"/>
              </a:spcAft>
              <a:buClrTx/>
              <a:buSzPct val="100000"/>
              <a:buFont typeface="Arial"/>
              <a:buNone/>
              <a:tabLst/>
              <a:defRPr/>
            </a:pPr>
            <a:r>
              <a:rPr lang="en-GB" sz="1600" dirty="0">
                <a:solidFill>
                  <a:srgbClr val="091932"/>
                </a:solidFill>
                <a:ea typeface="Verdana"/>
                <a:cs typeface="Verdana"/>
                <a:sym typeface="Verdana"/>
              </a:rPr>
              <a:t>Brain</a:t>
            </a:r>
            <a:r>
              <a:rPr kumimoji="0" lang="en-GB" sz="1600" i="0" u="none" strike="noStrike" kern="0" cap="none" spc="0" normalizeH="0" baseline="0" noProof="0" dirty="0">
                <a:ln>
                  <a:noFill/>
                </a:ln>
                <a:solidFill>
                  <a:srgbClr val="091932"/>
                </a:solidFill>
                <a:effectLst/>
                <a:uLnTx/>
                <a:uFillTx/>
                <a:latin typeface="Century Gothic" panose="020B0502020202020204" pitchFamily="34" charset="0"/>
                <a:ea typeface="Verdana"/>
                <a:cs typeface="Verdana"/>
                <a:sym typeface="Verdana"/>
              </a:rPr>
              <a:t> coral</a:t>
            </a:r>
          </a:p>
        </p:txBody>
      </p:sp>
      <p:sp>
        <p:nvSpPr>
          <p:cNvPr id="13" name="Text Placeholder 3">
            <a:extLst>
              <a:ext uri="{FF2B5EF4-FFF2-40B4-BE49-F238E27FC236}">
                <a16:creationId xmlns:a16="http://schemas.microsoft.com/office/drawing/2014/main" id="{0F15FF05-D289-4341-8B7A-51738CD56AA5}"/>
              </a:ext>
            </a:extLst>
          </p:cNvPr>
          <p:cNvSpPr txBox="1">
            <a:spLocks/>
          </p:cNvSpPr>
          <p:nvPr/>
        </p:nvSpPr>
        <p:spPr>
          <a:xfrm>
            <a:off x="8423110" y="3581340"/>
            <a:ext cx="3233173" cy="339018"/>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lstStyle>
            <a:lvl1pPr marL="0" marR="0" indent="0" algn="ctr" defTabSz="914400" rtl="0" latinLnBrk="0">
              <a:lnSpc>
                <a:spcPct val="90000"/>
              </a:lnSpc>
              <a:spcBef>
                <a:spcPts val="1000"/>
              </a:spcBef>
              <a:spcAft>
                <a:spcPts val="0"/>
              </a:spcAft>
              <a:buClrTx/>
              <a:buSzPct val="100000"/>
              <a:buFont typeface="Arial"/>
              <a:buNone/>
              <a:tabLst/>
              <a:defRPr sz="1800" b="1" i="0" u="none" strike="noStrike" cap="none" spc="0" baseline="0">
                <a:ln>
                  <a:noFill/>
                </a:ln>
                <a:solidFill>
                  <a:schemeClr val="tx1"/>
                </a:solidFill>
                <a:uFillTx/>
                <a:latin typeface="Century Gothic" panose="020B0502020202020204" pitchFamily="34" charset="0"/>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2pPr>
            <a:lvl3pPr marL="1234440" marR="0" indent="-32004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9pPr>
          </a:lstStyle>
          <a:p>
            <a:pPr marL="0" marR="0" lvl="0" indent="0" algn="l" defTabSz="914400" rtl="0" eaLnBrk="1" fontAlgn="auto" latinLnBrk="0" hangingPunct="1">
              <a:lnSpc>
                <a:spcPct val="120000"/>
              </a:lnSpc>
              <a:spcBef>
                <a:spcPts val="1000"/>
              </a:spcBef>
              <a:spcAft>
                <a:spcPts val="0"/>
              </a:spcAft>
              <a:buClrTx/>
              <a:buSzPct val="100000"/>
              <a:buFont typeface="Arial"/>
              <a:buNone/>
              <a:tabLst/>
              <a:defRPr/>
            </a:pPr>
            <a:r>
              <a:rPr lang="en-GB" sz="1600" dirty="0">
                <a:solidFill>
                  <a:srgbClr val="091932"/>
                </a:solidFill>
                <a:ea typeface="Verdana"/>
                <a:cs typeface="Verdana"/>
                <a:sym typeface="Verdana"/>
              </a:rPr>
              <a:t>Lamarck’s sheet coral</a:t>
            </a:r>
            <a:endParaRPr kumimoji="0" lang="en-GB" sz="1600" i="0" u="none" strike="noStrike" kern="0" cap="none" spc="0" normalizeH="0" baseline="0" noProof="0" dirty="0">
              <a:ln>
                <a:noFill/>
              </a:ln>
              <a:solidFill>
                <a:srgbClr val="091932"/>
              </a:solidFill>
              <a:effectLst/>
              <a:uLnTx/>
              <a:uFillTx/>
              <a:latin typeface="Century Gothic" panose="020B0502020202020204" pitchFamily="34" charset="0"/>
              <a:ea typeface="Verdana"/>
              <a:cs typeface="Verdana"/>
              <a:sym typeface="Verdana"/>
            </a:endParaRPr>
          </a:p>
        </p:txBody>
      </p:sp>
      <p:pic>
        <p:nvPicPr>
          <p:cNvPr id="16" name="Picture 15" descr="A group of coral&#10;&#10;Description automatically generated">
            <a:extLst>
              <a:ext uri="{FF2B5EF4-FFF2-40B4-BE49-F238E27FC236}">
                <a16:creationId xmlns:a16="http://schemas.microsoft.com/office/drawing/2014/main" id="{FB2CA11E-D46A-E040-BE4B-10A666C4365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501490" y="3951890"/>
            <a:ext cx="3211096" cy="2393348"/>
          </a:xfrm>
          <a:prstGeom prst="rect">
            <a:avLst/>
          </a:prstGeom>
        </p:spPr>
      </p:pic>
    </p:spTree>
    <p:extLst>
      <p:ext uri="{BB962C8B-B14F-4D97-AF65-F5344CB8AC3E}">
        <p14:creationId xmlns:p14="http://schemas.microsoft.com/office/powerpoint/2010/main" val="376000141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17126B6-41C6-4FCA-835A-9C493B77C54A}"/>
              </a:ext>
            </a:extLst>
          </p:cNvPr>
          <p:cNvSpPr>
            <a:spLocks noGrp="1"/>
          </p:cNvSpPr>
          <p:nvPr>
            <p:ph type="body" sz="quarter" idx="23"/>
          </p:nvPr>
        </p:nvSpPr>
        <p:spPr/>
        <p:txBody>
          <a:bodyPr/>
          <a:lstStyle/>
          <a:p>
            <a:r>
              <a:rPr lang="en-US" dirty="0">
                <a:solidFill>
                  <a:srgbClr val="25233F"/>
                </a:solidFill>
              </a:rPr>
              <a:t>Fish species in Curaçao</a:t>
            </a:r>
            <a:endParaRPr lang="en-GB" dirty="0">
              <a:solidFill>
                <a:srgbClr val="25233F"/>
              </a:solidFill>
            </a:endParaRPr>
          </a:p>
        </p:txBody>
      </p:sp>
      <p:sp>
        <p:nvSpPr>
          <p:cNvPr id="5" name="Text Placeholder 4">
            <a:extLst>
              <a:ext uri="{FF2B5EF4-FFF2-40B4-BE49-F238E27FC236}">
                <a16:creationId xmlns:a16="http://schemas.microsoft.com/office/drawing/2014/main" id="{44399D01-E507-40F4-9B1A-00471D1D8E33}"/>
              </a:ext>
            </a:extLst>
          </p:cNvPr>
          <p:cNvSpPr>
            <a:spLocks noGrp="1"/>
          </p:cNvSpPr>
          <p:nvPr>
            <p:ph type="body" sz="quarter" idx="24"/>
          </p:nvPr>
        </p:nvSpPr>
        <p:spPr>
          <a:xfrm>
            <a:off x="550864" y="2384424"/>
            <a:ext cx="5473700" cy="3960813"/>
          </a:xfrm>
        </p:spPr>
        <p:txBody>
          <a:bodyPr/>
          <a:lstStyle/>
          <a:p>
            <a:r>
              <a:rPr lang="en-US" dirty="0">
                <a:solidFill>
                  <a:srgbClr val="091932"/>
                </a:solidFill>
              </a:rPr>
              <a:t>There are 358 fish species found on Curaçao. Different species of fish include parrotfish, barracuda, scorpionfish, eagle rays, horse-eye jacks, and moray eels. </a:t>
            </a:r>
          </a:p>
          <a:p>
            <a:r>
              <a:rPr lang="en-US" dirty="0">
                <a:solidFill>
                  <a:srgbClr val="091932"/>
                </a:solidFill>
              </a:rPr>
              <a:t>Sharks were abundant in the waters off Curaçao but are now more of a rarity.</a:t>
            </a:r>
          </a:p>
          <a:p>
            <a:r>
              <a:rPr lang="en-US" dirty="0">
                <a:solidFill>
                  <a:srgbClr val="091932"/>
                </a:solidFill>
              </a:rPr>
              <a:t>And you wouldn’t find Nemo on the reefs of Curaçao. Clownfish only live in the Indian and Pacific oceans.</a:t>
            </a:r>
            <a:endParaRPr lang="en-GB" dirty="0">
              <a:solidFill>
                <a:srgbClr val="091932"/>
              </a:solidFill>
            </a:endParaRPr>
          </a:p>
        </p:txBody>
      </p:sp>
      <p:pic>
        <p:nvPicPr>
          <p:cNvPr id="39" name="Picture Placeholder 38" descr="A close up of a fish&#10;&#10;Description automatically generated">
            <a:extLst>
              <a:ext uri="{FF2B5EF4-FFF2-40B4-BE49-F238E27FC236}">
                <a16:creationId xmlns:a16="http://schemas.microsoft.com/office/drawing/2014/main" id="{8FA05169-1080-8141-B8DE-F7EA7A878B7B}"/>
              </a:ext>
            </a:extLst>
          </p:cNvPr>
          <p:cNvPicPr>
            <a:picLocks noGrp="1" noChangeAspect="1"/>
          </p:cNvPicPr>
          <p:nvPr>
            <p:ph type="pic" sz="quarter" idx="29"/>
          </p:nvPr>
        </p:nvPicPr>
        <p:blipFill>
          <a:blip r:embed="rId2" cstate="email">
            <a:extLst>
              <a:ext uri="{28A0092B-C50C-407E-A947-70E740481C1C}">
                <a14:useLocalDpi xmlns:a14="http://schemas.microsoft.com/office/drawing/2010/main"/>
              </a:ext>
            </a:extLst>
          </a:blip>
          <a:srcRect/>
          <a:stretch>
            <a:fillRect/>
          </a:stretch>
        </p:blipFill>
        <p:spPr/>
      </p:pic>
      <p:pic>
        <p:nvPicPr>
          <p:cNvPr id="41" name="Picture Placeholder 40" descr="A close up of a fish&#10;&#10;Description automatically generated">
            <a:extLst>
              <a:ext uri="{FF2B5EF4-FFF2-40B4-BE49-F238E27FC236}">
                <a16:creationId xmlns:a16="http://schemas.microsoft.com/office/drawing/2014/main" id="{68F038A8-C318-684C-9666-932711BB8B4D}"/>
              </a:ext>
            </a:extLst>
          </p:cNvPr>
          <p:cNvPicPr>
            <a:picLocks noGrp="1" noChangeAspect="1"/>
          </p:cNvPicPr>
          <p:nvPr>
            <p:ph type="pic" sz="quarter" idx="33"/>
          </p:nvPr>
        </p:nvPicPr>
        <p:blipFill>
          <a:blip r:embed="rId3" cstate="email">
            <a:extLst>
              <a:ext uri="{28A0092B-C50C-407E-A947-70E740481C1C}">
                <a14:useLocalDpi xmlns:a14="http://schemas.microsoft.com/office/drawing/2010/main"/>
              </a:ext>
            </a:extLst>
          </a:blip>
          <a:srcRect/>
          <a:stretch>
            <a:fillRect/>
          </a:stretch>
        </p:blipFill>
        <p:spPr>
          <a:xfrm rot="5400000">
            <a:off x="6195218" y="5112548"/>
            <a:ext cx="1223964" cy="1241424"/>
          </a:xfrm>
        </p:spPr>
      </p:pic>
      <p:sp>
        <p:nvSpPr>
          <p:cNvPr id="2" name="Title 1">
            <a:extLst>
              <a:ext uri="{FF2B5EF4-FFF2-40B4-BE49-F238E27FC236}">
                <a16:creationId xmlns:a16="http://schemas.microsoft.com/office/drawing/2014/main" id="{FB9E9953-4394-4466-AEE3-294C12521DC1}"/>
              </a:ext>
            </a:extLst>
          </p:cNvPr>
          <p:cNvSpPr>
            <a:spLocks noGrp="1"/>
          </p:cNvSpPr>
          <p:nvPr>
            <p:ph type="title"/>
          </p:nvPr>
        </p:nvSpPr>
        <p:spPr/>
        <p:txBody>
          <a:bodyPr/>
          <a:lstStyle/>
          <a:p>
            <a:r>
              <a:rPr lang="en-US" dirty="0"/>
              <a:t>Introduction to the coral ecosystem</a:t>
            </a:r>
            <a:endParaRPr lang="en-GB" dirty="0"/>
          </a:p>
        </p:txBody>
      </p:sp>
      <p:pic>
        <p:nvPicPr>
          <p:cNvPr id="6" name="Picture 5" descr="A close up of a sign&#10;&#10;Description automatically generated">
            <a:extLst>
              <a:ext uri="{FF2B5EF4-FFF2-40B4-BE49-F238E27FC236}">
                <a16:creationId xmlns:a16="http://schemas.microsoft.com/office/drawing/2014/main" id="{85E0E580-CEEA-4105-B138-B8D221188A7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71996" y="334080"/>
            <a:ext cx="1403690" cy="465312"/>
          </a:xfrm>
          <a:prstGeom prst="rect">
            <a:avLst/>
          </a:prstGeom>
        </p:spPr>
      </p:pic>
      <p:pic>
        <p:nvPicPr>
          <p:cNvPr id="32" name="Picture Placeholder 31" descr="A turtle swimming under water&#10;&#10;Description automatically generated">
            <a:extLst>
              <a:ext uri="{FF2B5EF4-FFF2-40B4-BE49-F238E27FC236}">
                <a16:creationId xmlns:a16="http://schemas.microsoft.com/office/drawing/2014/main" id="{F2B3A832-286B-3444-B532-41CDC8FC5679}"/>
              </a:ext>
            </a:extLst>
          </p:cNvPr>
          <p:cNvPicPr>
            <a:picLocks noGrp="1" noChangeAspect="1"/>
          </p:cNvPicPr>
          <p:nvPr>
            <p:ph type="pic" sz="quarter" idx="34"/>
          </p:nvPr>
        </p:nvPicPr>
        <p:blipFill>
          <a:blip r:embed="rId5" cstate="email">
            <a:extLst>
              <a:ext uri="{28A0092B-C50C-407E-A947-70E740481C1C}">
                <a14:useLocalDpi xmlns:a14="http://schemas.microsoft.com/office/drawing/2010/main"/>
              </a:ext>
            </a:extLst>
          </a:blip>
          <a:srcRect/>
          <a:stretch>
            <a:fillRect/>
          </a:stretch>
        </p:blipFill>
        <p:spPr>
          <a:prstGeom prst="rect">
            <a:avLst/>
          </a:prstGeom>
        </p:spPr>
      </p:pic>
      <p:pic>
        <p:nvPicPr>
          <p:cNvPr id="33" name="Picture Placeholder 32" descr="A group of fish in the water&#10;&#10;Description automatically generated">
            <a:extLst>
              <a:ext uri="{FF2B5EF4-FFF2-40B4-BE49-F238E27FC236}">
                <a16:creationId xmlns:a16="http://schemas.microsoft.com/office/drawing/2014/main" id="{7DE1AE42-B70B-A648-ACFE-04DCB63F1564}"/>
              </a:ext>
            </a:extLst>
          </p:cNvPr>
          <p:cNvPicPr>
            <a:picLocks noGrp="1" noChangeAspect="1"/>
          </p:cNvPicPr>
          <p:nvPr>
            <p:ph type="pic" sz="quarter" idx="26"/>
          </p:nvPr>
        </p:nvPicPr>
        <p:blipFill>
          <a:blip r:embed="rId6" cstate="email">
            <a:extLst>
              <a:ext uri="{28A0092B-C50C-407E-A947-70E740481C1C}">
                <a14:useLocalDpi xmlns:a14="http://schemas.microsoft.com/office/drawing/2010/main"/>
              </a:ext>
            </a:extLst>
          </a:blip>
          <a:srcRect/>
          <a:stretch>
            <a:fillRect/>
          </a:stretch>
        </p:blipFill>
        <p:spPr>
          <a:prstGeom prst="rect">
            <a:avLst/>
          </a:prstGeom>
        </p:spPr>
      </p:pic>
      <p:pic>
        <p:nvPicPr>
          <p:cNvPr id="34" name="Picture Placeholder 33" descr="A picture containing outdoor, swimming, sport, mountain&#10;&#10;Description automatically generated">
            <a:extLst>
              <a:ext uri="{FF2B5EF4-FFF2-40B4-BE49-F238E27FC236}">
                <a16:creationId xmlns:a16="http://schemas.microsoft.com/office/drawing/2014/main" id="{229844BB-CDF2-3D42-92A2-E151E3969BD0}"/>
              </a:ext>
            </a:extLst>
          </p:cNvPr>
          <p:cNvPicPr>
            <a:picLocks noGrp="1" noChangeAspect="1"/>
          </p:cNvPicPr>
          <p:nvPr>
            <p:ph type="pic" sz="quarter" idx="32"/>
          </p:nvPr>
        </p:nvPicPr>
        <p:blipFill rotWithShape="1">
          <a:blip r:embed="rId7" cstate="email">
            <a:extLst>
              <a:ext uri="{28A0092B-C50C-407E-A947-70E740481C1C}">
                <a14:useLocalDpi xmlns:a14="http://schemas.microsoft.com/office/drawing/2010/main"/>
              </a:ext>
            </a:extLst>
          </a:blip>
          <a:srcRect/>
          <a:stretch/>
        </p:blipFill>
        <p:spPr>
          <a:xfrm>
            <a:off x="8975725" y="2386013"/>
            <a:ext cx="2643135" cy="3959225"/>
          </a:xfrm>
          <a:prstGeom prst="rect">
            <a:avLst/>
          </a:prstGeom>
        </p:spPr>
      </p:pic>
      <p:pic>
        <p:nvPicPr>
          <p:cNvPr id="35" name="Picture Placeholder 34" descr="A fish swimming under water&#10;&#10;Description automatically generated">
            <a:extLst>
              <a:ext uri="{FF2B5EF4-FFF2-40B4-BE49-F238E27FC236}">
                <a16:creationId xmlns:a16="http://schemas.microsoft.com/office/drawing/2014/main" id="{E4ED6707-FF34-DB49-BD03-E0AA7EF903B2}"/>
              </a:ext>
            </a:extLst>
          </p:cNvPr>
          <p:cNvPicPr>
            <a:picLocks noGrp="1" noChangeAspect="1"/>
          </p:cNvPicPr>
          <p:nvPr>
            <p:ph type="pic" sz="quarter" idx="31"/>
          </p:nvPr>
        </p:nvPicPr>
        <p:blipFill>
          <a:blip r:embed="rId8" cstate="email">
            <a:extLst>
              <a:ext uri="{28A0092B-C50C-407E-A947-70E740481C1C}">
                <a14:useLocalDpi xmlns:a14="http://schemas.microsoft.com/office/drawing/2010/main"/>
              </a:ext>
            </a:extLst>
          </a:blip>
          <a:srcRect/>
          <a:stretch>
            <a:fillRect/>
          </a:stretch>
        </p:blipFill>
        <p:spPr>
          <a:prstGeom prst="rect">
            <a:avLst/>
          </a:prstGeom>
        </p:spPr>
      </p:pic>
      <p:pic>
        <p:nvPicPr>
          <p:cNvPr id="36" name="Picture Placeholder 35" descr="A picture containing blue, water, wearing, large&#10;&#10;Description automatically generated">
            <a:extLst>
              <a:ext uri="{FF2B5EF4-FFF2-40B4-BE49-F238E27FC236}">
                <a16:creationId xmlns:a16="http://schemas.microsoft.com/office/drawing/2014/main" id="{1C618DCB-9D64-744E-B7F3-A4E62C99F421}"/>
              </a:ext>
            </a:extLst>
          </p:cNvPr>
          <p:cNvPicPr>
            <a:picLocks noGrp="1" noChangeAspect="1"/>
          </p:cNvPicPr>
          <p:nvPr>
            <p:ph type="pic" sz="quarter" idx="25"/>
          </p:nvPr>
        </p:nvPicPr>
        <p:blipFill rotWithShape="1">
          <a:blip r:embed="rId9" cstate="email">
            <a:extLst>
              <a:ext uri="{28A0092B-C50C-407E-A947-70E740481C1C}">
                <a14:useLocalDpi xmlns:a14="http://schemas.microsoft.com/office/drawing/2010/main"/>
              </a:ext>
            </a:extLst>
          </a:blip>
          <a:srcRect/>
          <a:stretch/>
        </p:blipFill>
        <p:spPr>
          <a:xfrm>
            <a:off x="6167438" y="1019175"/>
            <a:ext cx="4068762" cy="1222375"/>
          </a:xfrm>
          <a:prstGeom prst="rect">
            <a:avLst/>
          </a:prstGeom>
        </p:spPr>
      </p:pic>
      <p:pic>
        <p:nvPicPr>
          <p:cNvPr id="37" name="Picture Placeholder 36" descr="A fish swimming under water&#10;&#10;Description automatically generated">
            <a:extLst>
              <a:ext uri="{FF2B5EF4-FFF2-40B4-BE49-F238E27FC236}">
                <a16:creationId xmlns:a16="http://schemas.microsoft.com/office/drawing/2014/main" id="{54679EA9-8C75-DD45-907D-D98C71994DBE}"/>
              </a:ext>
            </a:extLst>
          </p:cNvPr>
          <p:cNvPicPr>
            <a:picLocks noGrp="1" noChangeAspect="1"/>
          </p:cNvPicPr>
          <p:nvPr>
            <p:ph type="pic" sz="quarter" idx="30"/>
          </p:nvPr>
        </p:nvPicPr>
        <p:blipFill>
          <a:blip r:embed="rId10" cstate="email">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393722321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17126B6-41C6-4FCA-835A-9C493B77C54A}"/>
              </a:ext>
            </a:extLst>
          </p:cNvPr>
          <p:cNvSpPr>
            <a:spLocks noGrp="1"/>
          </p:cNvSpPr>
          <p:nvPr>
            <p:ph type="body" sz="quarter" idx="23"/>
          </p:nvPr>
        </p:nvSpPr>
        <p:spPr/>
        <p:txBody>
          <a:bodyPr/>
          <a:lstStyle/>
          <a:p>
            <a:r>
              <a:rPr lang="en-US" dirty="0">
                <a:solidFill>
                  <a:srgbClr val="25233F"/>
                </a:solidFill>
              </a:rPr>
              <a:t>Invertebrate species in Curaçao</a:t>
            </a:r>
            <a:endParaRPr lang="en-GB" dirty="0">
              <a:solidFill>
                <a:srgbClr val="25233F"/>
              </a:solidFill>
            </a:endParaRPr>
          </a:p>
        </p:txBody>
      </p:sp>
      <p:sp>
        <p:nvSpPr>
          <p:cNvPr id="5" name="Text Placeholder 4">
            <a:extLst>
              <a:ext uri="{FF2B5EF4-FFF2-40B4-BE49-F238E27FC236}">
                <a16:creationId xmlns:a16="http://schemas.microsoft.com/office/drawing/2014/main" id="{44399D01-E507-40F4-9B1A-00471D1D8E33}"/>
              </a:ext>
            </a:extLst>
          </p:cNvPr>
          <p:cNvSpPr>
            <a:spLocks noGrp="1"/>
          </p:cNvSpPr>
          <p:nvPr>
            <p:ph type="body" sz="quarter" idx="24"/>
          </p:nvPr>
        </p:nvSpPr>
        <p:spPr>
          <a:xfrm>
            <a:off x="550864" y="2386013"/>
            <a:ext cx="5473700" cy="3957637"/>
          </a:xfrm>
        </p:spPr>
        <p:txBody>
          <a:bodyPr/>
          <a:lstStyle/>
          <a:p>
            <a:r>
              <a:rPr lang="en-US" dirty="0">
                <a:solidFill>
                  <a:srgbClr val="25233F"/>
                </a:solidFill>
              </a:rPr>
              <a:t>Hundreds of invertebrate species also make up life on the coral reef. Aside from corals and sponges, these also other octopus, Christmas tree worms, sea slugs, feather duster worms, sea anemones and a host of other invertebrate species on the reefs.</a:t>
            </a:r>
            <a:endParaRPr lang="en-GB" dirty="0">
              <a:solidFill>
                <a:srgbClr val="25233F"/>
              </a:solidFill>
            </a:endParaRPr>
          </a:p>
        </p:txBody>
      </p:sp>
      <p:sp>
        <p:nvSpPr>
          <p:cNvPr id="2" name="Title 1">
            <a:extLst>
              <a:ext uri="{FF2B5EF4-FFF2-40B4-BE49-F238E27FC236}">
                <a16:creationId xmlns:a16="http://schemas.microsoft.com/office/drawing/2014/main" id="{FB9E9953-4394-4466-AEE3-294C12521DC1}"/>
              </a:ext>
            </a:extLst>
          </p:cNvPr>
          <p:cNvSpPr>
            <a:spLocks noGrp="1"/>
          </p:cNvSpPr>
          <p:nvPr>
            <p:ph type="title"/>
          </p:nvPr>
        </p:nvSpPr>
        <p:spPr/>
        <p:txBody>
          <a:bodyPr/>
          <a:lstStyle/>
          <a:p>
            <a:r>
              <a:rPr lang="en-US" dirty="0"/>
              <a:t>Introduction to the coral ecosystem</a:t>
            </a:r>
            <a:endParaRPr lang="en-GB" dirty="0"/>
          </a:p>
        </p:txBody>
      </p:sp>
      <p:pic>
        <p:nvPicPr>
          <p:cNvPr id="6" name="Picture 5" descr="A close up of a sign&#10;&#10;Description automatically generated">
            <a:extLst>
              <a:ext uri="{FF2B5EF4-FFF2-40B4-BE49-F238E27FC236}">
                <a16:creationId xmlns:a16="http://schemas.microsoft.com/office/drawing/2014/main" id="{85E0E580-CEEA-4105-B138-B8D221188A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71996" y="334080"/>
            <a:ext cx="1403690" cy="465312"/>
          </a:xfrm>
          <a:prstGeom prst="rect">
            <a:avLst/>
          </a:prstGeom>
        </p:spPr>
      </p:pic>
      <p:pic>
        <p:nvPicPr>
          <p:cNvPr id="38" name="Picture Placeholder 37">
            <a:extLst>
              <a:ext uri="{FF2B5EF4-FFF2-40B4-BE49-F238E27FC236}">
                <a16:creationId xmlns:a16="http://schemas.microsoft.com/office/drawing/2014/main" id="{8687E7AF-C94B-A940-8B00-9401172EAA27}"/>
              </a:ext>
            </a:extLst>
          </p:cNvPr>
          <p:cNvPicPr>
            <a:picLocks noGrp="1" noChangeAspect="1"/>
          </p:cNvPicPr>
          <p:nvPr>
            <p:ph type="pic" sz="quarter" idx="34"/>
          </p:nvPr>
        </p:nvPicPr>
        <p:blipFill>
          <a:blip r:embed="rId4" cstate="email">
            <a:extLst>
              <a:ext uri="{28A0092B-C50C-407E-A947-70E740481C1C}">
                <a14:useLocalDpi xmlns:a14="http://schemas.microsoft.com/office/drawing/2010/main"/>
              </a:ext>
            </a:extLst>
          </a:blip>
          <a:srcRect/>
          <a:stretch>
            <a:fillRect/>
          </a:stretch>
        </p:blipFill>
        <p:spPr>
          <a:prstGeom prst="rect">
            <a:avLst/>
          </a:prstGeom>
        </p:spPr>
      </p:pic>
      <p:pic>
        <p:nvPicPr>
          <p:cNvPr id="40" name="Picture Placeholder 39" descr="A picture containing grass, outdoor, field, green&#10;&#10;Description automatically generated">
            <a:extLst>
              <a:ext uri="{FF2B5EF4-FFF2-40B4-BE49-F238E27FC236}">
                <a16:creationId xmlns:a16="http://schemas.microsoft.com/office/drawing/2014/main" id="{7F36EDD0-3FD6-B940-9850-6C77BEB0B46A}"/>
              </a:ext>
            </a:extLst>
          </p:cNvPr>
          <p:cNvPicPr>
            <a:picLocks noGrp="1" noChangeAspect="1"/>
          </p:cNvPicPr>
          <p:nvPr>
            <p:ph type="pic" sz="quarter" idx="25"/>
          </p:nvPr>
        </p:nvPicPr>
        <p:blipFill>
          <a:blip r:embed="rId5" cstate="email">
            <a:extLst>
              <a:ext uri="{28A0092B-C50C-407E-A947-70E740481C1C}">
                <a14:useLocalDpi xmlns:a14="http://schemas.microsoft.com/office/drawing/2010/main"/>
              </a:ext>
            </a:extLst>
          </a:blip>
          <a:srcRect/>
          <a:stretch>
            <a:fillRect/>
          </a:stretch>
        </p:blipFill>
        <p:spPr>
          <a:prstGeom prst="rect">
            <a:avLst/>
          </a:prstGeom>
        </p:spPr>
      </p:pic>
      <p:pic>
        <p:nvPicPr>
          <p:cNvPr id="43" name="Picture Placeholder 42" descr="A close up of a flower&#10;&#10;Description automatically generated">
            <a:extLst>
              <a:ext uri="{FF2B5EF4-FFF2-40B4-BE49-F238E27FC236}">
                <a16:creationId xmlns:a16="http://schemas.microsoft.com/office/drawing/2014/main" id="{AA7C305D-5B38-1D4D-98E2-F02B16F794B1}"/>
              </a:ext>
            </a:extLst>
          </p:cNvPr>
          <p:cNvPicPr>
            <a:picLocks noGrp="1" noChangeAspect="1"/>
          </p:cNvPicPr>
          <p:nvPr>
            <p:ph type="pic" sz="quarter" idx="30"/>
          </p:nvPr>
        </p:nvPicPr>
        <p:blipFill>
          <a:blip r:embed="rId6" cstate="email">
            <a:extLst>
              <a:ext uri="{28A0092B-C50C-407E-A947-70E740481C1C}">
                <a14:useLocalDpi xmlns:a14="http://schemas.microsoft.com/office/drawing/2010/main"/>
              </a:ext>
            </a:extLst>
          </a:blip>
          <a:srcRect/>
          <a:stretch>
            <a:fillRect/>
          </a:stretch>
        </p:blipFill>
        <p:spPr>
          <a:prstGeom prst="rect">
            <a:avLst/>
          </a:prstGeom>
        </p:spPr>
      </p:pic>
      <p:pic>
        <p:nvPicPr>
          <p:cNvPr id="44" name="Picture Placeholder 43" descr="A close up of a coral&#10;&#10;Description automatically generated">
            <a:extLst>
              <a:ext uri="{FF2B5EF4-FFF2-40B4-BE49-F238E27FC236}">
                <a16:creationId xmlns:a16="http://schemas.microsoft.com/office/drawing/2014/main" id="{525514EF-E2AF-264B-AECF-63B834CA6756}"/>
              </a:ext>
            </a:extLst>
          </p:cNvPr>
          <p:cNvPicPr>
            <a:picLocks noGrp="1" noChangeAspect="1"/>
          </p:cNvPicPr>
          <p:nvPr>
            <p:ph type="pic" sz="quarter" idx="29"/>
          </p:nvPr>
        </p:nvPicPr>
        <p:blipFill>
          <a:blip r:embed="rId7" cstate="email">
            <a:extLst>
              <a:ext uri="{28A0092B-C50C-407E-A947-70E740481C1C}">
                <a14:useLocalDpi xmlns:a14="http://schemas.microsoft.com/office/drawing/2010/main"/>
              </a:ext>
            </a:extLst>
          </a:blip>
          <a:srcRect/>
          <a:stretch>
            <a:fillRect/>
          </a:stretch>
        </p:blipFill>
        <p:spPr>
          <a:prstGeom prst="rect">
            <a:avLst/>
          </a:prstGeom>
        </p:spPr>
      </p:pic>
      <p:pic>
        <p:nvPicPr>
          <p:cNvPr id="45" name="Picture Placeholder 44" descr="A picture containing outdoor, swimming, sport, person&#10;&#10;Description automatically generated">
            <a:extLst>
              <a:ext uri="{FF2B5EF4-FFF2-40B4-BE49-F238E27FC236}">
                <a16:creationId xmlns:a16="http://schemas.microsoft.com/office/drawing/2014/main" id="{145F8217-BE5D-AA44-A6EA-ECA6B2B8818C}"/>
              </a:ext>
            </a:extLst>
          </p:cNvPr>
          <p:cNvPicPr>
            <a:picLocks noGrp="1" noChangeAspect="1"/>
          </p:cNvPicPr>
          <p:nvPr>
            <p:ph type="pic" sz="quarter" idx="32"/>
          </p:nvPr>
        </p:nvPicPr>
        <p:blipFill>
          <a:blip r:embed="rId8" cstate="email">
            <a:extLst>
              <a:ext uri="{28A0092B-C50C-407E-A947-70E740481C1C}">
                <a14:useLocalDpi xmlns:a14="http://schemas.microsoft.com/office/drawing/2010/main"/>
              </a:ext>
            </a:extLst>
          </a:blip>
          <a:srcRect/>
          <a:stretch>
            <a:fillRect/>
          </a:stretch>
        </p:blipFill>
        <p:spPr>
          <a:prstGeom prst="rect">
            <a:avLst/>
          </a:prstGeom>
        </p:spPr>
      </p:pic>
      <p:pic>
        <p:nvPicPr>
          <p:cNvPr id="46" name="Picture Placeholder 45" descr="A close up of a coral&#10;&#10;Description automatically generated">
            <a:extLst>
              <a:ext uri="{FF2B5EF4-FFF2-40B4-BE49-F238E27FC236}">
                <a16:creationId xmlns:a16="http://schemas.microsoft.com/office/drawing/2014/main" id="{647E5237-BC71-9B42-9B34-A0AED8D377E8}"/>
              </a:ext>
            </a:extLst>
          </p:cNvPr>
          <p:cNvPicPr>
            <a:picLocks noGrp="1" noChangeAspect="1"/>
          </p:cNvPicPr>
          <p:nvPr>
            <p:ph type="pic" sz="quarter" idx="26"/>
          </p:nvPr>
        </p:nvPicPr>
        <p:blipFill>
          <a:blip r:embed="rId9" cstate="email">
            <a:extLst>
              <a:ext uri="{28A0092B-C50C-407E-A947-70E740481C1C}">
                <a14:useLocalDpi xmlns:a14="http://schemas.microsoft.com/office/drawing/2010/main"/>
              </a:ext>
            </a:extLst>
          </a:blip>
          <a:srcRect/>
          <a:stretch>
            <a:fillRect/>
          </a:stretch>
        </p:blipFill>
        <p:spPr>
          <a:prstGeom prst="rect">
            <a:avLst/>
          </a:prstGeom>
        </p:spPr>
      </p:pic>
      <p:pic>
        <p:nvPicPr>
          <p:cNvPr id="47" name="Picture Placeholder 46" descr="A picture containing outdoor, bird, air, large&#10;&#10;Description automatically generated">
            <a:extLst>
              <a:ext uri="{FF2B5EF4-FFF2-40B4-BE49-F238E27FC236}">
                <a16:creationId xmlns:a16="http://schemas.microsoft.com/office/drawing/2014/main" id="{E98C488B-6763-4842-928D-66DC3C0EB311}"/>
              </a:ext>
            </a:extLst>
          </p:cNvPr>
          <p:cNvPicPr>
            <a:picLocks noGrp="1" noChangeAspect="1"/>
          </p:cNvPicPr>
          <p:nvPr>
            <p:ph type="pic" sz="quarter" idx="33"/>
          </p:nvPr>
        </p:nvPicPr>
        <p:blipFill>
          <a:blip r:embed="rId10" cstate="email">
            <a:extLst>
              <a:ext uri="{28A0092B-C50C-407E-A947-70E740481C1C}">
                <a14:useLocalDpi xmlns:a14="http://schemas.microsoft.com/office/drawing/2010/main"/>
              </a:ext>
            </a:extLst>
          </a:blip>
          <a:srcRect/>
          <a:stretch>
            <a:fillRect/>
          </a:stretch>
        </p:blipFill>
        <p:spPr>
          <a:prstGeom prst="rect">
            <a:avLst/>
          </a:prstGeom>
        </p:spPr>
      </p:pic>
      <p:pic>
        <p:nvPicPr>
          <p:cNvPr id="9" name="Picture Placeholder 8" descr="Underwater view of a coral&#10;&#10;Description automatically generated">
            <a:extLst>
              <a:ext uri="{FF2B5EF4-FFF2-40B4-BE49-F238E27FC236}">
                <a16:creationId xmlns:a16="http://schemas.microsoft.com/office/drawing/2014/main" id="{F28A3E3E-83E4-4942-8FDE-BF981C80288D}"/>
              </a:ext>
            </a:extLst>
          </p:cNvPr>
          <p:cNvPicPr>
            <a:picLocks noGrp="1" noChangeAspect="1"/>
          </p:cNvPicPr>
          <p:nvPr>
            <p:ph type="pic" sz="quarter" idx="31"/>
          </p:nvPr>
        </p:nvPicPr>
        <p:blipFill>
          <a:blip r:embed="rId11"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2922342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E9953-4394-4466-AEE3-294C12521DC1}"/>
              </a:ext>
            </a:extLst>
          </p:cNvPr>
          <p:cNvSpPr>
            <a:spLocks noGrp="1"/>
          </p:cNvSpPr>
          <p:nvPr>
            <p:ph type="title"/>
          </p:nvPr>
        </p:nvSpPr>
        <p:spPr/>
        <p:txBody>
          <a:bodyPr/>
          <a:lstStyle/>
          <a:p>
            <a:r>
              <a:rPr lang="en-US" sz="1100" dirty="0"/>
              <a:t>Introduction to the coral ecosystem</a:t>
            </a:r>
            <a:endParaRPr lang="en-GB" sz="1100" dirty="0"/>
          </a:p>
        </p:txBody>
      </p:sp>
      <p:sp>
        <p:nvSpPr>
          <p:cNvPr id="4" name="Text Placeholder 3">
            <a:extLst>
              <a:ext uri="{FF2B5EF4-FFF2-40B4-BE49-F238E27FC236}">
                <a16:creationId xmlns:a16="http://schemas.microsoft.com/office/drawing/2014/main" id="{817126B6-41C6-4FCA-835A-9C493B77C54A}"/>
              </a:ext>
            </a:extLst>
          </p:cNvPr>
          <p:cNvSpPr>
            <a:spLocks noGrp="1"/>
          </p:cNvSpPr>
          <p:nvPr>
            <p:ph type="body" sz="quarter" idx="23"/>
          </p:nvPr>
        </p:nvSpPr>
        <p:spPr/>
        <p:txBody>
          <a:bodyPr/>
          <a:lstStyle/>
          <a:p>
            <a:r>
              <a:rPr lang="en-US" sz="4000" dirty="0" err="1"/>
              <a:t>Inverterbrate</a:t>
            </a:r>
            <a:r>
              <a:rPr lang="en-US" sz="4000" dirty="0"/>
              <a:t> species in Curaçao</a:t>
            </a:r>
            <a:endParaRPr lang="en-GB" sz="4000" dirty="0"/>
          </a:p>
        </p:txBody>
      </p:sp>
      <p:pic>
        <p:nvPicPr>
          <p:cNvPr id="6" name="Picture 5" descr="A close up of a sign&#10;&#10;Description automatically generated">
            <a:extLst>
              <a:ext uri="{FF2B5EF4-FFF2-40B4-BE49-F238E27FC236}">
                <a16:creationId xmlns:a16="http://schemas.microsoft.com/office/drawing/2014/main" id="{85E0E580-CEEA-4105-B138-B8D221188A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3813" y="15329"/>
            <a:ext cx="1403690" cy="465312"/>
          </a:xfrm>
          <a:prstGeom prst="rect">
            <a:avLst/>
          </a:prstGeom>
        </p:spPr>
      </p:pic>
      <p:sp>
        <p:nvSpPr>
          <p:cNvPr id="7" name="Text Placeholder 6">
            <a:extLst>
              <a:ext uri="{FF2B5EF4-FFF2-40B4-BE49-F238E27FC236}">
                <a16:creationId xmlns:a16="http://schemas.microsoft.com/office/drawing/2014/main" id="{A09E79A7-02E3-4FDD-99F7-47EB54A0B1DC}"/>
              </a:ext>
            </a:extLst>
          </p:cNvPr>
          <p:cNvSpPr>
            <a:spLocks noGrp="1"/>
          </p:cNvSpPr>
          <p:nvPr>
            <p:ph type="body" sz="quarter" idx="24"/>
          </p:nvPr>
        </p:nvSpPr>
        <p:spPr/>
        <p:txBody>
          <a:bodyPr/>
          <a:lstStyle/>
          <a:p>
            <a:endParaRPr lang="en-GB" sz="2800"/>
          </a:p>
        </p:txBody>
      </p:sp>
      <p:pic>
        <p:nvPicPr>
          <p:cNvPr id="8" name="Picture 7">
            <a:extLst>
              <a:ext uri="{FF2B5EF4-FFF2-40B4-BE49-F238E27FC236}">
                <a16:creationId xmlns:a16="http://schemas.microsoft.com/office/drawing/2014/main" id="{DD428465-38F3-4B96-A0A7-F19F9E50D9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1008" y="-921427"/>
            <a:ext cx="12313007" cy="8478385"/>
          </a:xfrm>
          <a:prstGeom prst="rect">
            <a:avLst/>
          </a:prstGeom>
        </p:spPr>
      </p:pic>
      <p:sp>
        <p:nvSpPr>
          <p:cNvPr id="10" name="Text Placeholder 2">
            <a:extLst>
              <a:ext uri="{FF2B5EF4-FFF2-40B4-BE49-F238E27FC236}">
                <a16:creationId xmlns:a16="http://schemas.microsoft.com/office/drawing/2014/main" id="{39EB716B-37A3-49F1-82CE-730F0EF53A30}"/>
              </a:ext>
            </a:extLst>
          </p:cNvPr>
          <p:cNvSpPr txBox="1">
            <a:spLocks/>
          </p:cNvSpPr>
          <p:nvPr/>
        </p:nvSpPr>
        <p:spPr>
          <a:xfrm>
            <a:off x="323261" y="5551250"/>
            <a:ext cx="3759066" cy="1421591"/>
          </a:xfrm>
          <a:prstGeom prst="rect">
            <a:avLst/>
          </a:prstGeom>
        </p:spPr>
        <p:txBody>
          <a:bodyPr/>
          <a:lstStyle>
            <a:lvl1pPr marL="228594" marR="0" indent="-228594" algn="l" defTabSz="914377"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1pPr>
            <a:lvl2pPr marL="723882" marR="0" indent="-266693" algn="l" defTabSz="914377"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2pPr>
            <a:lvl3pPr marL="1234409" marR="0" indent="-320032" algn="l" defTabSz="914377"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3pPr>
            <a:lvl4pPr marL="1727157" marR="0" indent="-355591" algn="l" defTabSz="914377"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4pPr>
            <a:lvl5pPr marL="2184345" marR="0" indent="-355591" algn="l" defTabSz="914377"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5pPr>
            <a:lvl6pPr marL="2641534" marR="0" indent="-355591" algn="l" defTabSz="914377"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6pPr>
            <a:lvl7pPr marL="3098723" marR="0" indent="-355591" algn="l" defTabSz="914377"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7pPr>
            <a:lvl8pPr marL="3555911" marR="0" indent="-355591" algn="l" defTabSz="914377"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8pPr>
            <a:lvl9pPr marL="4013100" marR="0" indent="-355591" algn="l" defTabSz="914377"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9pPr>
          </a:lstStyle>
          <a:p>
            <a:pPr marL="0" indent="0" hangingPunct="1">
              <a:buNone/>
            </a:pPr>
            <a:r>
              <a:rPr lang="en-US" sz="3600" dirty="0">
                <a:solidFill>
                  <a:schemeClr val="tx2"/>
                </a:solidFill>
              </a:rPr>
              <a:t>Abiotic and biotic factors</a:t>
            </a:r>
          </a:p>
        </p:txBody>
      </p:sp>
      <p:grpSp>
        <p:nvGrpSpPr>
          <p:cNvPr id="38" name="Group 37">
            <a:extLst>
              <a:ext uri="{FF2B5EF4-FFF2-40B4-BE49-F238E27FC236}">
                <a16:creationId xmlns:a16="http://schemas.microsoft.com/office/drawing/2014/main" id="{10175FBC-D206-4FB6-ACF0-9B3FB375C7C0}"/>
              </a:ext>
            </a:extLst>
          </p:cNvPr>
          <p:cNvGrpSpPr/>
          <p:nvPr/>
        </p:nvGrpSpPr>
        <p:grpSpPr>
          <a:xfrm>
            <a:off x="8925092" y="4619013"/>
            <a:ext cx="2040235" cy="1077216"/>
            <a:chOff x="6888529" y="4452631"/>
            <a:chExt cx="2040235" cy="1077216"/>
          </a:xfrm>
        </p:grpSpPr>
        <p:sp>
          <p:nvSpPr>
            <p:cNvPr id="14" name="Rectangle 13">
              <a:extLst>
                <a:ext uri="{FF2B5EF4-FFF2-40B4-BE49-F238E27FC236}">
                  <a16:creationId xmlns:a16="http://schemas.microsoft.com/office/drawing/2014/main" id="{3F50B2EB-4C40-486C-85A6-D526D6DF9C14}"/>
                </a:ext>
              </a:extLst>
            </p:cNvPr>
            <p:cNvSpPr/>
            <p:nvPr/>
          </p:nvSpPr>
          <p:spPr>
            <a:xfrm>
              <a:off x="6888529" y="4477344"/>
              <a:ext cx="2031997" cy="1011565"/>
            </a:xfrm>
            <a:prstGeom prst="rect">
              <a:avLst/>
            </a:prstGeom>
            <a:solidFill>
              <a:srgbClr val="6CD1D4"/>
            </a:solidFill>
            <a:ln w="31750" cap="flat">
              <a:solidFill>
                <a:schemeClr val="accent3"/>
              </a:solidFill>
              <a:miter lim="400000"/>
            </a:ln>
            <a:effectLst>
              <a:outerShdw blurRad="254000" dir="2700000" algn="tl" rotWithShape="0">
                <a:prstClr val="black">
                  <a:alpha val="8000"/>
                </a:prstClr>
              </a:outerShdw>
            </a:effectLst>
          </p:spPr>
          <p:txBody>
            <a:bodyPr wrap="square" lIns="25400" tIns="25400" rIns="25400" bIns="25400" numCol="1" rtlCol="0" anchor="ctr">
              <a:noAutofit/>
            </a:bodyPr>
            <a:lstStyle/>
            <a:p>
              <a:pPr algn="ctr" defTabSz="292100"/>
              <a:endParaRPr lang="en-US" sz="1400">
                <a:solidFill>
                  <a:srgbClr val="FFFFFF"/>
                </a:solidFill>
                <a:latin typeface="Helvetica Neue Medium"/>
                <a:ea typeface="Helvetica Neue Medium"/>
                <a:cs typeface="Helvetica Neue Medium"/>
                <a:sym typeface="Helvetica Neue Medium"/>
              </a:endParaRPr>
            </a:p>
          </p:txBody>
        </p:sp>
        <p:sp>
          <p:nvSpPr>
            <p:cNvPr id="21" name="TextBox 20">
              <a:extLst>
                <a:ext uri="{FF2B5EF4-FFF2-40B4-BE49-F238E27FC236}">
                  <a16:creationId xmlns:a16="http://schemas.microsoft.com/office/drawing/2014/main" id="{CE40ACFF-5DB0-44F2-B2F4-F0FC23041117}"/>
                </a:ext>
              </a:extLst>
            </p:cNvPr>
            <p:cNvSpPr txBox="1"/>
            <p:nvPr/>
          </p:nvSpPr>
          <p:spPr>
            <a:xfrm>
              <a:off x="6896767" y="4452631"/>
              <a:ext cx="2031997" cy="1077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1600" dirty="0">
                  <a:solidFill>
                    <a:schemeClr val="tx1"/>
                  </a:solidFill>
                </a:rPr>
                <a:t>Consumers can be carnivores getting energy from eating other animals.</a:t>
              </a:r>
              <a:endParaRPr kumimoji="0" lang="en-US" sz="1600" b="0" i="0" u="none" strike="noStrike" cap="none" spc="0" normalizeH="0" baseline="0" dirty="0">
                <a:ln>
                  <a:noFill/>
                </a:ln>
                <a:solidFill>
                  <a:schemeClr val="tx1"/>
                </a:solidFill>
                <a:effectLst/>
                <a:uFillTx/>
                <a:sym typeface="Calibri"/>
              </a:endParaRPr>
            </a:p>
          </p:txBody>
        </p:sp>
      </p:grpSp>
      <p:grpSp>
        <p:nvGrpSpPr>
          <p:cNvPr id="37" name="Group 36">
            <a:extLst>
              <a:ext uri="{FF2B5EF4-FFF2-40B4-BE49-F238E27FC236}">
                <a16:creationId xmlns:a16="http://schemas.microsoft.com/office/drawing/2014/main" id="{296CA9D8-97D0-401A-B48F-B6FA97013675}"/>
              </a:ext>
            </a:extLst>
          </p:cNvPr>
          <p:cNvGrpSpPr/>
          <p:nvPr/>
        </p:nvGrpSpPr>
        <p:grpSpPr>
          <a:xfrm>
            <a:off x="6590430" y="5394716"/>
            <a:ext cx="2089663" cy="1323437"/>
            <a:chOff x="5107945" y="5091724"/>
            <a:chExt cx="2089663" cy="1323437"/>
          </a:xfrm>
        </p:grpSpPr>
        <p:sp>
          <p:nvSpPr>
            <p:cNvPr id="15" name="Rectangle 14">
              <a:extLst>
                <a:ext uri="{FF2B5EF4-FFF2-40B4-BE49-F238E27FC236}">
                  <a16:creationId xmlns:a16="http://schemas.microsoft.com/office/drawing/2014/main" id="{29A26EBE-15AD-45B0-B7DC-AED3073B76D3}"/>
                </a:ext>
              </a:extLst>
            </p:cNvPr>
            <p:cNvSpPr/>
            <p:nvPr/>
          </p:nvSpPr>
          <p:spPr>
            <a:xfrm>
              <a:off x="5107945" y="5116438"/>
              <a:ext cx="2081425" cy="1277232"/>
            </a:xfrm>
            <a:prstGeom prst="rect">
              <a:avLst/>
            </a:prstGeom>
            <a:solidFill>
              <a:srgbClr val="6CD1D4"/>
            </a:solidFill>
            <a:ln w="31750" cap="flat">
              <a:solidFill>
                <a:schemeClr val="accent3"/>
              </a:solidFill>
              <a:miter lim="400000"/>
            </a:ln>
            <a:effectLst>
              <a:outerShdw blurRad="254000" dir="2700000" algn="tl" rotWithShape="0">
                <a:prstClr val="black">
                  <a:alpha val="8000"/>
                </a:prstClr>
              </a:outerShdw>
            </a:effectLst>
          </p:spPr>
          <p:txBody>
            <a:bodyPr wrap="square" lIns="25400" tIns="25400" rIns="25400" bIns="25400" numCol="1" rtlCol="0" anchor="ctr">
              <a:noAutofit/>
            </a:bodyPr>
            <a:lstStyle/>
            <a:p>
              <a:pPr algn="ctr" defTabSz="292100"/>
              <a:endParaRPr lang="en-US" sz="1400">
                <a:solidFill>
                  <a:srgbClr val="FFFFFF"/>
                </a:solidFill>
                <a:latin typeface="Helvetica Neue Medium"/>
                <a:ea typeface="Helvetica Neue Medium"/>
                <a:cs typeface="Helvetica Neue Medium"/>
                <a:sym typeface="Helvetica Neue Medium"/>
              </a:endParaRPr>
            </a:p>
          </p:txBody>
        </p:sp>
        <p:sp>
          <p:nvSpPr>
            <p:cNvPr id="22" name="TextBox 21">
              <a:extLst>
                <a:ext uri="{FF2B5EF4-FFF2-40B4-BE49-F238E27FC236}">
                  <a16:creationId xmlns:a16="http://schemas.microsoft.com/office/drawing/2014/main" id="{81EB881A-F5FD-4BD4-9D3A-E750995FE04D}"/>
                </a:ext>
              </a:extLst>
            </p:cNvPr>
            <p:cNvSpPr txBox="1"/>
            <p:nvPr/>
          </p:nvSpPr>
          <p:spPr>
            <a:xfrm>
              <a:off x="5116183" y="5091724"/>
              <a:ext cx="2081425" cy="1323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1600" dirty="0">
                  <a:solidFill>
                    <a:schemeClr val="tx1"/>
                  </a:solidFill>
                </a:rPr>
                <a:t>Detritivores include bacteria and sea cucumbers feeding on dead and decaying matter.</a:t>
              </a:r>
              <a:endParaRPr kumimoji="0" lang="en-US" sz="1600" b="0" i="0" u="none" strike="noStrike" cap="none" spc="0" normalizeH="0" baseline="0" dirty="0">
                <a:ln>
                  <a:noFill/>
                </a:ln>
                <a:solidFill>
                  <a:schemeClr val="tx1"/>
                </a:solidFill>
                <a:effectLst/>
                <a:uFillTx/>
                <a:sym typeface="Calibri"/>
              </a:endParaRPr>
            </a:p>
          </p:txBody>
        </p:sp>
      </p:grpSp>
      <p:grpSp>
        <p:nvGrpSpPr>
          <p:cNvPr id="36" name="Group 35">
            <a:extLst>
              <a:ext uri="{FF2B5EF4-FFF2-40B4-BE49-F238E27FC236}">
                <a16:creationId xmlns:a16="http://schemas.microsoft.com/office/drawing/2014/main" id="{20A68001-7B65-4638-BA50-89833369CB3E}"/>
              </a:ext>
            </a:extLst>
          </p:cNvPr>
          <p:cNvGrpSpPr/>
          <p:nvPr/>
        </p:nvGrpSpPr>
        <p:grpSpPr>
          <a:xfrm>
            <a:off x="4857782" y="3935456"/>
            <a:ext cx="3072712" cy="1077216"/>
            <a:chOff x="3073769" y="3931398"/>
            <a:chExt cx="3072712" cy="1077216"/>
          </a:xfrm>
        </p:grpSpPr>
        <p:sp>
          <p:nvSpPr>
            <p:cNvPr id="16" name="Rectangle 15">
              <a:extLst>
                <a:ext uri="{FF2B5EF4-FFF2-40B4-BE49-F238E27FC236}">
                  <a16:creationId xmlns:a16="http://schemas.microsoft.com/office/drawing/2014/main" id="{3D563492-BBC1-4C19-AA13-A5854CCB21BE}"/>
                </a:ext>
              </a:extLst>
            </p:cNvPr>
            <p:cNvSpPr/>
            <p:nvPr/>
          </p:nvSpPr>
          <p:spPr>
            <a:xfrm>
              <a:off x="3073769" y="3956111"/>
              <a:ext cx="2928152" cy="1011565"/>
            </a:xfrm>
            <a:prstGeom prst="rect">
              <a:avLst/>
            </a:prstGeom>
            <a:solidFill>
              <a:srgbClr val="6CD1D4"/>
            </a:solidFill>
            <a:ln w="31750" cap="flat">
              <a:solidFill>
                <a:schemeClr val="accent3"/>
              </a:solidFill>
              <a:miter lim="400000"/>
            </a:ln>
            <a:effectLst>
              <a:outerShdw blurRad="254000" dir="2700000" algn="tl" rotWithShape="0">
                <a:prstClr val="black">
                  <a:alpha val="8000"/>
                </a:prstClr>
              </a:outerShdw>
            </a:effectLst>
          </p:spPr>
          <p:txBody>
            <a:bodyPr wrap="square" lIns="25400" tIns="25400" rIns="25400" bIns="25400" numCol="1" rtlCol="0" anchor="ctr">
              <a:noAutofit/>
            </a:bodyPr>
            <a:lstStyle/>
            <a:p>
              <a:pPr algn="ctr" defTabSz="292100"/>
              <a:endParaRPr lang="en-US" sz="1400">
                <a:solidFill>
                  <a:srgbClr val="FFFFFF"/>
                </a:solidFill>
                <a:latin typeface="Helvetica Neue Medium"/>
                <a:ea typeface="Helvetica Neue Medium"/>
                <a:cs typeface="Helvetica Neue Medium"/>
                <a:sym typeface="Helvetica Neue Medium"/>
              </a:endParaRPr>
            </a:p>
          </p:txBody>
        </p:sp>
        <p:sp>
          <p:nvSpPr>
            <p:cNvPr id="23" name="TextBox 22">
              <a:extLst>
                <a:ext uri="{FF2B5EF4-FFF2-40B4-BE49-F238E27FC236}">
                  <a16:creationId xmlns:a16="http://schemas.microsoft.com/office/drawing/2014/main" id="{3C765071-F675-4835-AC19-E11BC4C0E85C}"/>
                </a:ext>
              </a:extLst>
            </p:cNvPr>
            <p:cNvSpPr txBox="1"/>
            <p:nvPr/>
          </p:nvSpPr>
          <p:spPr>
            <a:xfrm>
              <a:off x="3082006" y="3931398"/>
              <a:ext cx="3064475" cy="1077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1600" dirty="0">
                  <a:solidFill>
                    <a:schemeClr val="tx1"/>
                  </a:solidFill>
                </a:rPr>
                <a:t>Producers, e.g. plankton, zooxanthellae, seagrass and seaweed create energy through photosynthesis.</a:t>
              </a:r>
              <a:endParaRPr kumimoji="0" lang="en-US" sz="1600" b="0" i="0" u="none" strike="noStrike" cap="none" spc="0" normalizeH="0" baseline="0" dirty="0">
                <a:ln>
                  <a:noFill/>
                </a:ln>
                <a:solidFill>
                  <a:schemeClr val="tx1"/>
                </a:solidFill>
                <a:effectLst/>
                <a:uFillTx/>
                <a:sym typeface="Calibri"/>
              </a:endParaRPr>
            </a:p>
          </p:txBody>
        </p:sp>
      </p:grpSp>
      <p:grpSp>
        <p:nvGrpSpPr>
          <p:cNvPr id="35" name="Group 34">
            <a:extLst>
              <a:ext uri="{FF2B5EF4-FFF2-40B4-BE49-F238E27FC236}">
                <a16:creationId xmlns:a16="http://schemas.microsoft.com/office/drawing/2014/main" id="{4E9E4649-666A-4253-9AEE-A1603DF9C5C1}"/>
              </a:ext>
            </a:extLst>
          </p:cNvPr>
          <p:cNvGrpSpPr/>
          <p:nvPr/>
        </p:nvGrpSpPr>
        <p:grpSpPr>
          <a:xfrm>
            <a:off x="358127" y="4146933"/>
            <a:ext cx="2785532" cy="1077216"/>
            <a:chOff x="395288" y="3325907"/>
            <a:chExt cx="2785532" cy="1077216"/>
          </a:xfrm>
        </p:grpSpPr>
        <p:sp>
          <p:nvSpPr>
            <p:cNvPr id="17" name="Rectangle 16">
              <a:extLst>
                <a:ext uri="{FF2B5EF4-FFF2-40B4-BE49-F238E27FC236}">
                  <a16:creationId xmlns:a16="http://schemas.microsoft.com/office/drawing/2014/main" id="{62408B7C-D0CB-4BF8-9B89-1555D7D7E02C}"/>
                </a:ext>
              </a:extLst>
            </p:cNvPr>
            <p:cNvSpPr/>
            <p:nvPr/>
          </p:nvSpPr>
          <p:spPr>
            <a:xfrm>
              <a:off x="395288" y="3350620"/>
              <a:ext cx="2785532" cy="1011565"/>
            </a:xfrm>
            <a:prstGeom prst="rect">
              <a:avLst/>
            </a:prstGeom>
            <a:solidFill>
              <a:srgbClr val="6CD1D4"/>
            </a:solidFill>
            <a:ln w="31750" cap="flat">
              <a:solidFill>
                <a:schemeClr val="accent4"/>
              </a:solidFill>
              <a:miter lim="400000"/>
            </a:ln>
            <a:effectLst>
              <a:outerShdw blurRad="254000" dir="2700000" algn="tl" rotWithShape="0">
                <a:prstClr val="black">
                  <a:alpha val="8000"/>
                </a:prstClr>
              </a:outerShdw>
            </a:effectLst>
          </p:spPr>
          <p:txBody>
            <a:bodyPr wrap="square" lIns="25400" tIns="25400" rIns="25400" bIns="25400" numCol="1" rtlCol="0" anchor="ctr">
              <a:noAutofit/>
            </a:bodyPr>
            <a:lstStyle/>
            <a:p>
              <a:pPr algn="ctr" defTabSz="292100"/>
              <a:endParaRPr lang="en-US" sz="1400">
                <a:solidFill>
                  <a:srgbClr val="FFFFFF"/>
                </a:solidFill>
                <a:latin typeface="Helvetica Neue Medium"/>
                <a:ea typeface="Helvetica Neue Medium"/>
                <a:cs typeface="Helvetica Neue Medium"/>
                <a:sym typeface="Helvetica Neue Medium"/>
              </a:endParaRPr>
            </a:p>
          </p:txBody>
        </p:sp>
        <p:sp>
          <p:nvSpPr>
            <p:cNvPr id="24" name="TextBox 23">
              <a:extLst>
                <a:ext uri="{FF2B5EF4-FFF2-40B4-BE49-F238E27FC236}">
                  <a16:creationId xmlns:a16="http://schemas.microsoft.com/office/drawing/2014/main" id="{998766A4-7BFE-4564-82E7-5C2C6A590EF1}"/>
                </a:ext>
              </a:extLst>
            </p:cNvPr>
            <p:cNvSpPr txBox="1"/>
            <p:nvPr/>
          </p:nvSpPr>
          <p:spPr>
            <a:xfrm>
              <a:off x="403527" y="3325907"/>
              <a:ext cx="2774547" cy="1077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1600" dirty="0">
                  <a:solidFill>
                    <a:schemeClr val="tx1"/>
                  </a:solidFill>
                </a:rPr>
                <a:t>Nutrients – nitrates and phosphates are scarce and highly recycled within the coral reef ecosystem.</a:t>
              </a:r>
              <a:endParaRPr kumimoji="0" lang="en-US" sz="1600" b="0" i="0" u="none" strike="noStrike" cap="none" spc="0" normalizeH="0" baseline="0" dirty="0">
                <a:ln>
                  <a:noFill/>
                </a:ln>
                <a:solidFill>
                  <a:schemeClr val="tx1"/>
                </a:solidFill>
                <a:effectLst/>
                <a:uFillTx/>
                <a:sym typeface="Calibri"/>
              </a:endParaRPr>
            </a:p>
          </p:txBody>
        </p:sp>
      </p:grpSp>
      <p:grpSp>
        <p:nvGrpSpPr>
          <p:cNvPr id="34" name="Group 33">
            <a:extLst>
              <a:ext uri="{FF2B5EF4-FFF2-40B4-BE49-F238E27FC236}">
                <a16:creationId xmlns:a16="http://schemas.microsoft.com/office/drawing/2014/main" id="{52D07A0E-7315-46AB-A01B-415075BD3255}"/>
              </a:ext>
            </a:extLst>
          </p:cNvPr>
          <p:cNvGrpSpPr/>
          <p:nvPr/>
        </p:nvGrpSpPr>
        <p:grpSpPr>
          <a:xfrm>
            <a:off x="5611758" y="1564738"/>
            <a:ext cx="2669231" cy="1323437"/>
            <a:chOff x="3138488" y="2101294"/>
            <a:chExt cx="2669231" cy="1323437"/>
          </a:xfrm>
        </p:grpSpPr>
        <p:sp>
          <p:nvSpPr>
            <p:cNvPr id="18" name="Rectangle 17">
              <a:extLst>
                <a:ext uri="{FF2B5EF4-FFF2-40B4-BE49-F238E27FC236}">
                  <a16:creationId xmlns:a16="http://schemas.microsoft.com/office/drawing/2014/main" id="{8F17F2C9-0FEE-469E-B97A-166BA632C710}"/>
                </a:ext>
              </a:extLst>
            </p:cNvPr>
            <p:cNvSpPr/>
            <p:nvPr/>
          </p:nvSpPr>
          <p:spPr>
            <a:xfrm>
              <a:off x="3138488" y="2114944"/>
              <a:ext cx="2669231" cy="1277232"/>
            </a:xfrm>
            <a:prstGeom prst="rect">
              <a:avLst/>
            </a:prstGeom>
            <a:solidFill>
              <a:srgbClr val="6CD1D4"/>
            </a:solidFill>
            <a:ln w="31750" cap="flat">
              <a:solidFill>
                <a:schemeClr val="accent4"/>
              </a:solidFill>
              <a:miter lim="400000"/>
            </a:ln>
            <a:effectLst>
              <a:outerShdw blurRad="254000" dir="2700000" algn="tl" rotWithShape="0">
                <a:prstClr val="black">
                  <a:alpha val="8000"/>
                </a:prstClr>
              </a:outerShdw>
            </a:effectLst>
          </p:spPr>
          <p:txBody>
            <a:bodyPr wrap="square" lIns="25400" tIns="25400" rIns="25400" bIns="25400" numCol="1" rtlCol="0" anchor="ctr">
              <a:noAutofit/>
            </a:bodyPr>
            <a:lstStyle/>
            <a:p>
              <a:pPr algn="ctr" defTabSz="292100"/>
              <a:endParaRPr lang="en-US" sz="1400">
                <a:solidFill>
                  <a:srgbClr val="FFFFFF"/>
                </a:solidFill>
                <a:latin typeface="Helvetica Neue Medium"/>
                <a:ea typeface="Helvetica Neue Medium"/>
                <a:cs typeface="Helvetica Neue Medium"/>
                <a:sym typeface="Helvetica Neue Medium"/>
              </a:endParaRPr>
            </a:p>
          </p:txBody>
        </p:sp>
        <p:sp>
          <p:nvSpPr>
            <p:cNvPr id="25" name="TextBox 24">
              <a:extLst>
                <a:ext uri="{FF2B5EF4-FFF2-40B4-BE49-F238E27FC236}">
                  <a16:creationId xmlns:a16="http://schemas.microsoft.com/office/drawing/2014/main" id="{E6A40C6D-0B62-460D-ABE0-E5C863EB8D9F}"/>
                </a:ext>
              </a:extLst>
            </p:cNvPr>
            <p:cNvSpPr txBox="1"/>
            <p:nvPr/>
          </p:nvSpPr>
          <p:spPr>
            <a:xfrm>
              <a:off x="3146728" y="2101294"/>
              <a:ext cx="2658244" cy="1323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1600" dirty="0">
                  <a:solidFill>
                    <a:schemeClr val="tx1"/>
                  </a:solidFill>
                </a:rPr>
                <a:t>Calcium carbonate – coral reefs take available calcium and carbonate ions from the water to create their structures.</a:t>
              </a:r>
              <a:endParaRPr kumimoji="0" lang="en-US" sz="1600" b="0" i="0" u="none" strike="noStrike" cap="none" spc="0" normalizeH="0" baseline="0" dirty="0">
                <a:ln>
                  <a:noFill/>
                </a:ln>
                <a:solidFill>
                  <a:schemeClr val="tx1"/>
                </a:solidFill>
                <a:effectLst/>
                <a:uFillTx/>
                <a:sym typeface="Calibri"/>
              </a:endParaRPr>
            </a:p>
          </p:txBody>
        </p:sp>
      </p:grpSp>
      <p:grpSp>
        <p:nvGrpSpPr>
          <p:cNvPr id="33" name="Group 32">
            <a:extLst>
              <a:ext uri="{FF2B5EF4-FFF2-40B4-BE49-F238E27FC236}">
                <a16:creationId xmlns:a16="http://schemas.microsoft.com/office/drawing/2014/main" id="{B5710E4F-3FD5-43CC-B22F-EF2DED17C382}"/>
              </a:ext>
            </a:extLst>
          </p:cNvPr>
          <p:cNvGrpSpPr/>
          <p:nvPr/>
        </p:nvGrpSpPr>
        <p:grpSpPr>
          <a:xfrm>
            <a:off x="2585466" y="215784"/>
            <a:ext cx="2785532" cy="1569658"/>
            <a:chOff x="1878099" y="365024"/>
            <a:chExt cx="2886161" cy="1569658"/>
          </a:xfrm>
        </p:grpSpPr>
        <p:sp>
          <p:nvSpPr>
            <p:cNvPr id="19" name="Rectangle 18">
              <a:extLst>
                <a:ext uri="{FF2B5EF4-FFF2-40B4-BE49-F238E27FC236}">
                  <a16:creationId xmlns:a16="http://schemas.microsoft.com/office/drawing/2014/main" id="{E2E89CB0-DD6C-4679-B4F2-37D2A933CD3A}"/>
                </a:ext>
              </a:extLst>
            </p:cNvPr>
            <p:cNvSpPr/>
            <p:nvPr/>
          </p:nvSpPr>
          <p:spPr>
            <a:xfrm>
              <a:off x="1878099" y="389736"/>
              <a:ext cx="2801037" cy="1515249"/>
            </a:xfrm>
            <a:prstGeom prst="rect">
              <a:avLst/>
            </a:prstGeom>
            <a:solidFill>
              <a:srgbClr val="6CD1D4"/>
            </a:solidFill>
            <a:ln w="31750" cap="flat">
              <a:solidFill>
                <a:schemeClr val="accent4"/>
              </a:solidFill>
              <a:miter lim="400000"/>
            </a:ln>
            <a:effectLst>
              <a:outerShdw blurRad="254000" dir="2700000" algn="tl" rotWithShape="0">
                <a:prstClr val="black">
                  <a:alpha val="8000"/>
                </a:prstClr>
              </a:outerShdw>
            </a:effectLst>
          </p:spPr>
          <p:txBody>
            <a:bodyPr wrap="square" lIns="25400" tIns="25400" rIns="25400" bIns="25400" numCol="1" rtlCol="0" anchor="ctr">
              <a:noAutofit/>
            </a:bodyPr>
            <a:lstStyle/>
            <a:p>
              <a:pPr algn="ctr" defTabSz="292100"/>
              <a:endParaRPr lang="en-US" sz="1400">
                <a:solidFill>
                  <a:srgbClr val="FFFFFF"/>
                </a:solidFill>
                <a:latin typeface="Helvetica Neue Medium"/>
                <a:ea typeface="Helvetica Neue Medium"/>
                <a:cs typeface="Helvetica Neue Medium"/>
                <a:sym typeface="Helvetica Neue Medium"/>
              </a:endParaRPr>
            </a:p>
          </p:txBody>
        </p:sp>
        <p:sp>
          <p:nvSpPr>
            <p:cNvPr id="26" name="TextBox 25">
              <a:extLst>
                <a:ext uri="{FF2B5EF4-FFF2-40B4-BE49-F238E27FC236}">
                  <a16:creationId xmlns:a16="http://schemas.microsoft.com/office/drawing/2014/main" id="{4D2C96B5-9FDB-47D6-84ED-88ACF6A69FD1}"/>
                </a:ext>
              </a:extLst>
            </p:cNvPr>
            <p:cNvSpPr txBox="1"/>
            <p:nvPr/>
          </p:nvSpPr>
          <p:spPr>
            <a:xfrm>
              <a:off x="1886340" y="365024"/>
              <a:ext cx="2877920" cy="1569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1600" dirty="0">
                  <a:solidFill>
                    <a:schemeClr val="tx1"/>
                  </a:solidFill>
                </a:rPr>
                <a:t>Sunlight – coral polyps need access to sunlight to grow, gaining sugars from algae inside their tissue. Other producers also need access to sunlight.</a:t>
              </a:r>
              <a:endParaRPr kumimoji="0" lang="en-US" sz="1600" b="0" i="0" u="none" strike="noStrike" cap="none" spc="0" normalizeH="0" baseline="0" dirty="0">
                <a:ln>
                  <a:noFill/>
                </a:ln>
                <a:solidFill>
                  <a:schemeClr val="tx1"/>
                </a:solidFill>
                <a:effectLst/>
                <a:uFillTx/>
                <a:sym typeface="Calibri"/>
              </a:endParaRPr>
            </a:p>
          </p:txBody>
        </p:sp>
      </p:grpSp>
      <p:grpSp>
        <p:nvGrpSpPr>
          <p:cNvPr id="40" name="Group 39">
            <a:extLst>
              <a:ext uri="{FF2B5EF4-FFF2-40B4-BE49-F238E27FC236}">
                <a16:creationId xmlns:a16="http://schemas.microsoft.com/office/drawing/2014/main" id="{D35B0501-65F9-47E7-93CC-0CA5CA10E9BB}"/>
              </a:ext>
            </a:extLst>
          </p:cNvPr>
          <p:cNvGrpSpPr/>
          <p:nvPr/>
        </p:nvGrpSpPr>
        <p:grpSpPr>
          <a:xfrm>
            <a:off x="9591549" y="814526"/>
            <a:ext cx="2196925" cy="1077216"/>
            <a:chOff x="7002163" y="1710509"/>
            <a:chExt cx="2196925" cy="1077216"/>
          </a:xfrm>
        </p:grpSpPr>
        <p:sp>
          <p:nvSpPr>
            <p:cNvPr id="20" name="Rectangle 19">
              <a:extLst>
                <a:ext uri="{FF2B5EF4-FFF2-40B4-BE49-F238E27FC236}">
                  <a16:creationId xmlns:a16="http://schemas.microsoft.com/office/drawing/2014/main" id="{36AAE3F9-09F0-4B4C-A156-D7EFFD7377F6}"/>
                </a:ext>
              </a:extLst>
            </p:cNvPr>
            <p:cNvSpPr/>
            <p:nvPr/>
          </p:nvSpPr>
          <p:spPr>
            <a:xfrm>
              <a:off x="7002163" y="1724160"/>
              <a:ext cx="2196925" cy="1039216"/>
            </a:xfrm>
            <a:prstGeom prst="rect">
              <a:avLst/>
            </a:prstGeom>
            <a:solidFill>
              <a:srgbClr val="6CD1D4"/>
            </a:solidFill>
            <a:ln w="31750" cap="flat">
              <a:solidFill>
                <a:schemeClr val="accent4"/>
              </a:solidFill>
              <a:miter lim="400000"/>
            </a:ln>
            <a:effectLst>
              <a:outerShdw blurRad="254000" dir="2700000" algn="tl" rotWithShape="0">
                <a:prstClr val="black">
                  <a:alpha val="8000"/>
                </a:prstClr>
              </a:outerShdw>
            </a:effectLst>
          </p:spPr>
          <p:txBody>
            <a:bodyPr wrap="square" lIns="25400" tIns="25400" rIns="25400" bIns="25400" numCol="1" rtlCol="0" anchor="ctr">
              <a:noAutofit/>
            </a:bodyPr>
            <a:lstStyle/>
            <a:p>
              <a:pPr algn="ctr" defTabSz="292100"/>
              <a:endParaRPr lang="en-US" sz="1400">
                <a:solidFill>
                  <a:srgbClr val="FFFFFF"/>
                </a:solidFill>
                <a:latin typeface="Helvetica Neue Medium"/>
                <a:ea typeface="Helvetica Neue Medium"/>
                <a:cs typeface="Helvetica Neue Medium"/>
                <a:sym typeface="Helvetica Neue Medium"/>
              </a:endParaRPr>
            </a:p>
          </p:txBody>
        </p:sp>
        <p:sp>
          <p:nvSpPr>
            <p:cNvPr id="27" name="TextBox 26">
              <a:extLst>
                <a:ext uri="{FF2B5EF4-FFF2-40B4-BE49-F238E27FC236}">
                  <a16:creationId xmlns:a16="http://schemas.microsoft.com/office/drawing/2014/main" id="{C28DD256-A915-4042-8670-7BEED5F49E72}"/>
                </a:ext>
              </a:extLst>
            </p:cNvPr>
            <p:cNvSpPr txBox="1"/>
            <p:nvPr/>
          </p:nvSpPr>
          <p:spPr>
            <a:xfrm>
              <a:off x="7010401" y="1710509"/>
              <a:ext cx="2185941" cy="1077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1600" dirty="0">
                  <a:solidFill>
                    <a:schemeClr val="tx1"/>
                  </a:solidFill>
                </a:rPr>
                <a:t>Temperature - corals need a stable temperature in the range, of 18C - 30C</a:t>
              </a:r>
              <a:endParaRPr kumimoji="0" lang="en-US" sz="1600" b="0" i="0" u="none" strike="noStrike" cap="none" spc="0" normalizeH="0" baseline="0" dirty="0">
                <a:ln>
                  <a:noFill/>
                </a:ln>
                <a:solidFill>
                  <a:schemeClr val="tx1"/>
                </a:solidFill>
                <a:effectLst/>
                <a:uFillTx/>
                <a:sym typeface="Calibri"/>
              </a:endParaRPr>
            </a:p>
          </p:txBody>
        </p:sp>
      </p:grpSp>
      <p:sp>
        <p:nvSpPr>
          <p:cNvPr id="28" name="Bent Arrow 50">
            <a:extLst>
              <a:ext uri="{FF2B5EF4-FFF2-40B4-BE49-F238E27FC236}">
                <a16:creationId xmlns:a16="http://schemas.microsoft.com/office/drawing/2014/main" id="{BF5A2D8F-62CC-48FD-A484-8FECBAD83439}"/>
              </a:ext>
            </a:extLst>
          </p:cNvPr>
          <p:cNvSpPr/>
          <p:nvPr/>
        </p:nvSpPr>
        <p:spPr>
          <a:xfrm rot="16200000">
            <a:off x="5322522" y="5252816"/>
            <a:ext cx="1121089" cy="1022143"/>
          </a:xfrm>
          <a:prstGeom prst="bentArrow">
            <a:avLst>
              <a:gd name="adj1" fmla="val 18590"/>
              <a:gd name="adj2" fmla="val 20513"/>
              <a:gd name="adj3" fmla="val 23718"/>
              <a:gd name="adj4" fmla="val 87500"/>
            </a:avLst>
          </a:prstGeom>
          <a:solidFill>
            <a:schemeClr val="accent3"/>
          </a:solidFill>
          <a:ln w="12700" cap="flat">
            <a:noFill/>
            <a:miter lim="400000"/>
          </a:ln>
          <a:effectLst/>
        </p:spPr>
        <p:txBody>
          <a:bodyPr wrap="square" lIns="25400" tIns="25400" rIns="25400" bIns="25400" numCol="1" rtlCol="0" anchor="ctr">
            <a:noAutofit/>
          </a:bodyPr>
          <a:lstStyle/>
          <a:p>
            <a:pPr algn="ctr" defTabSz="292100"/>
            <a:endParaRPr lang="en-US" sz="1400">
              <a:solidFill>
                <a:srgbClr val="FFFFFF"/>
              </a:solidFill>
              <a:latin typeface="Helvetica Neue Medium"/>
              <a:ea typeface="Helvetica Neue Medium"/>
              <a:cs typeface="Helvetica Neue Medium"/>
              <a:sym typeface="Helvetica Neue Medium"/>
            </a:endParaRPr>
          </a:p>
        </p:txBody>
      </p:sp>
      <p:sp>
        <p:nvSpPr>
          <p:cNvPr id="29" name="Bent Arrow 51">
            <a:extLst>
              <a:ext uri="{FF2B5EF4-FFF2-40B4-BE49-F238E27FC236}">
                <a16:creationId xmlns:a16="http://schemas.microsoft.com/office/drawing/2014/main" id="{6FB8442D-C5F0-4440-934A-D08BDE1E9BD2}"/>
              </a:ext>
            </a:extLst>
          </p:cNvPr>
          <p:cNvSpPr/>
          <p:nvPr/>
        </p:nvSpPr>
        <p:spPr>
          <a:xfrm rot="8616606">
            <a:off x="9722274" y="3567031"/>
            <a:ext cx="972065" cy="828186"/>
          </a:xfrm>
          <a:prstGeom prst="bentArrow">
            <a:avLst>
              <a:gd name="adj1" fmla="val 18590"/>
              <a:gd name="adj2" fmla="val 20513"/>
              <a:gd name="adj3" fmla="val 23718"/>
              <a:gd name="adj4" fmla="val 87500"/>
            </a:avLst>
          </a:prstGeom>
          <a:solidFill>
            <a:schemeClr val="accent3"/>
          </a:solidFill>
          <a:ln w="12700" cap="flat">
            <a:noFill/>
            <a:miter lim="400000"/>
          </a:ln>
          <a:effectLst/>
        </p:spPr>
        <p:txBody>
          <a:bodyPr wrap="square" lIns="25400" tIns="25400" rIns="25400" bIns="25400" numCol="1" rtlCol="0" anchor="ctr">
            <a:noAutofit/>
          </a:bodyPr>
          <a:lstStyle/>
          <a:p>
            <a:pPr algn="ctr" defTabSz="292100"/>
            <a:endParaRPr lang="en-US" sz="1400">
              <a:solidFill>
                <a:srgbClr val="FFFFFF"/>
              </a:solidFill>
              <a:latin typeface="Helvetica Neue Medium"/>
              <a:ea typeface="Helvetica Neue Medium"/>
              <a:cs typeface="Helvetica Neue Medium"/>
              <a:sym typeface="Helvetica Neue Medium"/>
            </a:endParaRPr>
          </a:p>
        </p:txBody>
      </p:sp>
      <p:grpSp>
        <p:nvGrpSpPr>
          <p:cNvPr id="39" name="Group 38">
            <a:extLst>
              <a:ext uri="{FF2B5EF4-FFF2-40B4-BE49-F238E27FC236}">
                <a16:creationId xmlns:a16="http://schemas.microsoft.com/office/drawing/2014/main" id="{85008B70-9E01-4F28-AD76-A53B19541CB0}"/>
              </a:ext>
            </a:extLst>
          </p:cNvPr>
          <p:cNvGrpSpPr/>
          <p:nvPr/>
        </p:nvGrpSpPr>
        <p:grpSpPr>
          <a:xfrm>
            <a:off x="9936972" y="2168695"/>
            <a:ext cx="2040235" cy="1077216"/>
            <a:chOff x="7209804" y="2648544"/>
            <a:chExt cx="2040235" cy="1077216"/>
          </a:xfrm>
        </p:grpSpPr>
        <p:sp>
          <p:nvSpPr>
            <p:cNvPr id="30" name="Rectangle 29">
              <a:extLst>
                <a:ext uri="{FF2B5EF4-FFF2-40B4-BE49-F238E27FC236}">
                  <a16:creationId xmlns:a16="http://schemas.microsoft.com/office/drawing/2014/main" id="{57468D79-3850-4ABE-AD92-099767C420B3}"/>
                </a:ext>
              </a:extLst>
            </p:cNvPr>
            <p:cNvSpPr/>
            <p:nvPr/>
          </p:nvSpPr>
          <p:spPr>
            <a:xfrm>
              <a:off x="7209804" y="2673257"/>
              <a:ext cx="2031997" cy="1011565"/>
            </a:xfrm>
            <a:prstGeom prst="rect">
              <a:avLst/>
            </a:prstGeom>
            <a:solidFill>
              <a:srgbClr val="6CD1D4"/>
            </a:solidFill>
            <a:ln w="31750" cap="flat">
              <a:solidFill>
                <a:schemeClr val="accent3"/>
              </a:solidFill>
              <a:miter lim="400000"/>
            </a:ln>
            <a:effectLst>
              <a:outerShdw blurRad="254000" dir="2700000" algn="tl" rotWithShape="0">
                <a:prstClr val="black">
                  <a:alpha val="8000"/>
                </a:prstClr>
              </a:outerShdw>
            </a:effectLst>
          </p:spPr>
          <p:txBody>
            <a:bodyPr wrap="square" lIns="25400" tIns="25400" rIns="25400" bIns="25400" numCol="1" rtlCol="0" anchor="ctr">
              <a:noAutofit/>
            </a:bodyPr>
            <a:lstStyle/>
            <a:p>
              <a:pPr algn="ctr" defTabSz="292100"/>
              <a:endParaRPr lang="en-US" sz="1400">
                <a:solidFill>
                  <a:srgbClr val="FFFFFF"/>
                </a:solidFill>
                <a:latin typeface="Helvetica Neue Medium"/>
                <a:ea typeface="Helvetica Neue Medium"/>
                <a:cs typeface="Helvetica Neue Medium"/>
                <a:sym typeface="Helvetica Neue Medium"/>
              </a:endParaRPr>
            </a:p>
          </p:txBody>
        </p:sp>
        <p:sp>
          <p:nvSpPr>
            <p:cNvPr id="31" name="TextBox 30">
              <a:extLst>
                <a:ext uri="{FF2B5EF4-FFF2-40B4-BE49-F238E27FC236}">
                  <a16:creationId xmlns:a16="http://schemas.microsoft.com/office/drawing/2014/main" id="{76AE02D8-4B24-43DF-B669-00F95CAFBCE7}"/>
                </a:ext>
              </a:extLst>
            </p:cNvPr>
            <p:cNvSpPr txBox="1"/>
            <p:nvPr/>
          </p:nvSpPr>
          <p:spPr>
            <a:xfrm>
              <a:off x="7218042" y="2648544"/>
              <a:ext cx="2031997" cy="1077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1600" dirty="0">
                  <a:solidFill>
                    <a:schemeClr val="tx1"/>
                  </a:solidFill>
                </a:rPr>
                <a:t>Consumers can be herbivores getting energy from eating plants and algae.</a:t>
              </a:r>
              <a:endParaRPr kumimoji="0" lang="en-US" sz="1600" b="0" i="0" u="none" strike="noStrike" cap="none" spc="0" normalizeH="0" baseline="0" dirty="0">
                <a:ln>
                  <a:noFill/>
                </a:ln>
                <a:solidFill>
                  <a:schemeClr val="tx1"/>
                </a:solidFill>
                <a:effectLst/>
                <a:uFillTx/>
                <a:sym typeface="Calibri"/>
              </a:endParaRPr>
            </a:p>
          </p:txBody>
        </p:sp>
      </p:grpSp>
      <p:sp>
        <p:nvSpPr>
          <p:cNvPr id="32" name="Bent Arrow 54">
            <a:extLst>
              <a:ext uri="{FF2B5EF4-FFF2-40B4-BE49-F238E27FC236}">
                <a16:creationId xmlns:a16="http://schemas.microsoft.com/office/drawing/2014/main" id="{AEDA9653-FA9B-4983-9E83-C419977068EE}"/>
              </a:ext>
            </a:extLst>
          </p:cNvPr>
          <p:cNvSpPr/>
          <p:nvPr/>
        </p:nvSpPr>
        <p:spPr>
          <a:xfrm>
            <a:off x="6491787" y="2972800"/>
            <a:ext cx="2950495" cy="828186"/>
          </a:xfrm>
          <a:prstGeom prst="bentArrow">
            <a:avLst>
              <a:gd name="adj1" fmla="val 18590"/>
              <a:gd name="adj2" fmla="val 20513"/>
              <a:gd name="adj3" fmla="val 23718"/>
              <a:gd name="adj4" fmla="val 87500"/>
            </a:avLst>
          </a:prstGeom>
          <a:solidFill>
            <a:schemeClr val="accent3"/>
          </a:solidFill>
          <a:ln w="12700" cap="flat">
            <a:noFill/>
            <a:miter lim="400000"/>
          </a:ln>
          <a:effectLst/>
        </p:spPr>
        <p:txBody>
          <a:bodyPr wrap="square" lIns="25400" tIns="25400" rIns="25400" bIns="25400" numCol="1" rtlCol="0" anchor="ctr">
            <a:noAutofit/>
          </a:bodyPr>
          <a:lstStyle/>
          <a:p>
            <a:pPr algn="ctr" defTabSz="292100"/>
            <a:endParaRPr lang="en-US" sz="1400">
              <a:solidFill>
                <a:srgbClr val="FFFFFF"/>
              </a:solidFill>
              <a:latin typeface="Helvetica Neue Medium"/>
              <a:ea typeface="Helvetica Neue Medium"/>
              <a:cs typeface="Helvetica Neue Medium"/>
              <a:sym typeface="Helvetica Neue Medium"/>
            </a:endParaRPr>
          </a:p>
        </p:txBody>
      </p:sp>
      <p:pic>
        <p:nvPicPr>
          <p:cNvPr id="46" name="Picture 45" descr="A picture containing drawing&#10;&#10;Description automatically generated">
            <a:extLst>
              <a:ext uri="{FF2B5EF4-FFF2-40B4-BE49-F238E27FC236}">
                <a16:creationId xmlns:a16="http://schemas.microsoft.com/office/drawing/2014/main" id="{6571A839-12AC-AD42-9321-19B7137402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1832" y="454778"/>
            <a:ext cx="418682" cy="418682"/>
          </a:xfrm>
          <a:prstGeom prst="rect">
            <a:avLst/>
          </a:prstGeom>
        </p:spPr>
      </p:pic>
    </p:spTree>
    <p:extLst>
      <p:ext uri="{BB962C8B-B14F-4D97-AF65-F5344CB8AC3E}">
        <p14:creationId xmlns:p14="http://schemas.microsoft.com/office/powerpoint/2010/main" val="53882098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E9953-4394-4466-AEE3-294C12521DC1}"/>
              </a:ext>
            </a:extLst>
          </p:cNvPr>
          <p:cNvSpPr>
            <a:spLocks noGrp="1"/>
          </p:cNvSpPr>
          <p:nvPr>
            <p:ph type="title"/>
          </p:nvPr>
        </p:nvSpPr>
        <p:spPr/>
        <p:txBody>
          <a:bodyPr/>
          <a:lstStyle/>
          <a:p>
            <a:r>
              <a:rPr lang="en-US" dirty="0"/>
              <a:t>Introduction to the coral ecosystem</a:t>
            </a:r>
            <a:endParaRPr lang="en-GB" dirty="0"/>
          </a:p>
        </p:txBody>
      </p:sp>
      <p:sp>
        <p:nvSpPr>
          <p:cNvPr id="4" name="Text Placeholder 3">
            <a:extLst>
              <a:ext uri="{FF2B5EF4-FFF2-40B4-BE49-F238E27FC236}">
                <a16:creationId xmlns:a16="http://schemas.microsoft.com/office/drawing/2014/main" id="{817126B6-41C6-4FCA-835A-9C493B77C54A}"/>
              </a:ext>
            </a:extLst>
          </p:cNvPr>
          <p:cNvSpPr>
            <a:spLocks noGrp="1"/>
          </p:cNvSpPr>
          <p:nvPr>
            <p:ph type="body" sz="quarter" idx="23"/>
          </p:nvPr>
        </p:nvSpPr>
        <p:spPr/>
        <p:txBody>
          <a:bodyPr/>
          <a:lstStyle/>
          <a:p>
            <a:r>
              <a:rPr lang="en-US" dirty="0"/>
              <a:t>Nutrient cycling on the reef</a:t>
            </a:r>
            <a:endParaRPr lang="en-GB" dirty="0"/>
          </a:p>
        </p:txBody>
      </p:sp>
      <p:pic>
        <p:nvPicPr>
          <p:cNvPr id="6" name="Picture 5" descr="A close up of a sign&#10;&#10;Description automatically generated">
            <a:extLst>
              <a:ext uri="{FF2B5EF4-FFF2-40B4-BE49-F238E27FC236}">
                <a16:creationId xmlns:a16="http://schemas.microsoft.com/office/drawing/2014/main" id="{85E0E580-CEEA-4105-B138-B8D221188A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71996" y="334080"/>
            <a:ext cx="1403690" cy="465312"/>
          </a:xfrm>
          <a:prstGeom prst="rect">
            <a:avLst/>
          </a:prstGeom>
        </p:spPr>
      </p:pic>
      <p:sp>
        <p:nvSpPr>
          <p:cNvPr id="10" name="TextBox 9">
            <a:extLst>
              <a:ext uri="{FF2B5EF4-FFF2-40B4-BE49-F238E27FC236}">
                <a16:creationId xmlns:a16="http://schemas.microsoft.com/office/drawing/2014/main" id="{936CBBB0-C144-054B-BF4A-5CC7128657C2}"/>
              </a:ext>
            </a:extLst>
          </p:cNvPr>
          <p:cNvSpPr txBox="1"/>
          <p:nvPr/>
        </p:nvSpPr>
        <p:spPr>
          <a:xfrm>
            <a:off x="550863" y="1628774"/>
            <a:ext cx="4662324" cy="50475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indent="-342900">
              <a:buFont typeface="+mj-lt"/>
              <a:buAutoNum type="arabicPeriod"/>
            </a:pPr>
            <a:r>
              <a:rPr lang="en-GB" sz="1400" dirty="0"/>
              <a:t>Producers absorb nutrients from the water column and sediment.</a:t>
            </a:r>
          </a:p>
          <a:p>
            <a:pPr marL="342900" indent="-342900">
              <a:buFont typeface="+mj-lt"/>
              <a:buAutoNum type="arabicPeriod"/>
            </a:pPr>
            <a:endParaRPr lang="en-GB" sz="1400" dirty="0"/>
          </a:p>
          <a:p>
            <a:pPr marL="342900" indent="-342900">
              <a:buFont typeface="+mj-lt"/>
              <a:buAutoNum type="arabicPeriod"/>
            </a:pPr>
            <a:r>
              <a:rPr lang="en-GB" sz="1400" dirty="0"/>
              <a:t>There are a wide variety of producers on the reef, including plants (e.g. seagrass), microalgae (e.g. phytoplankton), macroalgae (e.g. seaweed) and algae inside coral tissue (zooxanthellae). </a:t>
            </a:r>
          </a:p>
          <a:p>
            <a:pPr marL="342900" indent="-342900">
              <a:buFont typeface="+mj-lt"/>
              <a:buAutoNum type="arabicPeriod"/>
            </a:pPr>
            <a:endParaRPr lang="en-GB" sz="1400" dirty="0"/>
          </a:p>
          <a:p>
            <a:pPr marL="342900" indent="-342900">
              <a:buFont typeface="+mj-lt"/>
              <a:buAutoNum type="arabicPeriod"/>
            </a:pPr>
            <a:r>
              <a:rPr lang="en-GB" sz="1400" dirty="0"/>
              <a:t>Animals eat plants and other animals.</a:t>
            </a:r>
          </a:p>
          <a:p>
            <a:pPr marL="342900" indent="-342900">
              <a:buFont typeface="+mj-lt"/>
              <a:buAutoNum type="arabicPeriod"/>
            </a:pPr>
            <a:endParaRPr lang="en-GB" sz="1400" dirty="0"/>
          </a:p>
          <a:p>
            <a:pPr marL="342900" indent="-342900">
              <a:buFont typeface="+mj-lt"/>
              <a:buAutoNum type="arabicPeriod"/>
            </a:pPr>
            <a:r>
              <a:rPr lang="en-GB" sz="1400" dirty="0"/>
              <a:t>Decomposers such as bacteria break down waste and dead ‘plants’ and animals.</a:t>
            </a:r>
          </a:p>
          <a:p>
            <a:pPr marL="342900" indent="-342900">
              <a:buFont typeface="+mj-lt"/>
              <a:buAutoNum type="arabicPeriod"/>
            </a:pPr>
            <a:endParaRPr lang="en-GB" sz="1400" dirty="0"/>
          </a:p>
          <a:p>
            <a:pPr marL="342900" indent="-342900">
              <a:buFont typeface="+mj-lt"/>
              <a:buAutoNum type="arabicPeriod"/>
            </a:pPr>
            <a:r>
              <a:rPr lang="en-GB" sz="1400" dirty="0"/>
              <a:t>Nutrients are made available from waste in the water column and released from decomposition in the sediment.</a:t>
            </a:r>
          </a:p>
          <a:p>
            <a:pPr marL="342900" indent="-342900">
              <a:buFont typeface="+mj-lt"/>
              <a:buAutoNum type="arabicPeriod"/>
            </a:pPr>
            <a:endParaRPr lang="en-GB" sz="1400" dirty="0"/>
          </a:p>
          <a:p>
            <a:pPr marL="342900" indent="-342900">
              <a:buFont typeface="+mj-lt"/>
              <a:buAutoNum type="arabicPeriod"/>
            </a:pPr>
            <a:r>
              <a:rPr lang="en-GB" sz="1400" dirty="0"/>
              <a:t>Symbiotic relationships also play a role in the nutrient cycle. Sugars from zooxanthellae pass straight to the coral polyp and nutrients pass the other way.</a:t>
            </a:r>
          </a:p>
          <a:p>
            <a:endParaRPr lang="en-GB" sz="1400" dirty="0"/>
          </a:p>
        </p:txBody>
      </p:sp>
      <p:pic>
        <p:nvPicPr>
          <p:cNvPr id="8" name="Picture 7" descr="A screenshot of a cell phone&#10;&#10;Description automatically generated">
            <a:extLst>
              <a:ext uri="{FF2B5EF4-FFF2-40B4-BE49-F238E27FC236}">
                <a16:creationId xmlns:a16="http://schemas.microsoft.com/office/drawing/2014/main" id="{802C088B-9618-9040-B433-86CA1CEA7C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3187" y="1875946"/>
            <a:ext cx="6680200" cy="4324491"/>
          </a:xfrm>
          <a:prstGeom prst="rect">
            <a:avLst/>
          </a:prstGeom>
        </p:spPr>
      </p:pic>
    </p:spTree>
    <p:extLst>
      <p:ext uri="{BB962C8B-B14F-4D97-AF65-F5344CB8AC3E}">
        <p14:creationId xmlns:p14="http://schemas.microsoft.com/office/powerpoint/2010/main" val="119293513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7A080-02F9-4271-A4D9-507D93AA12DE}"/>
              </a:ext>
            </a:extLst>
          </p:cNvPr>
          <p:cNvSpPr>
            <a:spLocks noGrp="1"/>
          </p:cNvSpPr>
          <p:nvPr>
            <p:ph type="title"/>
          </p:nvPr>
        </p:nvSpPr>
        <p:spPr/>
        <p:txBody>
          <a:bodyPr/>
          <a:lstStyle/>
          <a:p>
            <a:r>
              <a:rPr lang="en-US" dirty="0"/>
              <a:t>Introduction to the coral ecosystem</a:t>
            </a:r>
            <a:endParaRPr lang="en-GB" dirty="0"/>
          </a:p>
        </p:txBody>
      </p:sp>
      <p:sp>
        <p:nvSpPr>
          <p:cNvPr id="4" name="Text Placeholder 3">
            <a:extLst>
              <a:ext uri="{FF2B5EF4-FFF2-40B4-BE49-F238E27FC236}">
                <a16:creationId xmlns:a16="http://schemas.microsoft.com/office/drawing/2014/main" id="{640F976F-E95E-4CE3-B581-5AEFB36422ED}"/>
              </a:ext>
            </a:extLst>
          </p:cNvPr>
          <p:cNvSpPr>
            <a:spLocks noGrp="1"/>
          </p:cNvSpPr>
          <p:nvPr>
            <p:ph type="body" sz="quarter" idx="23"/>
          </p:nvPr>
        </p:nvSpPr>
        <p:spPr/>
        <p:txBody>
          <a:bodyPr/>
          <a:lstStyle/>
          <a:p>
            <a:r>
              <a:rPr lang="en-US" dirty="0"/>
              <a:t>Types of questions we can ask</a:t>
            </a:r>
            <a:endParaRPr lang="en-GB" dirty="0"/>
          </a:p>
        </p:txBody>
      </p:sp>
      <p:graphicFrame>
        <p:nvGraphicFramePr>
          <p:cNvPr id="6" name="Table 7">
            <a:extLst>
              <a:ext uri="{FF2B5EF4-FFF2-40B4-BE49-F238E27FC236}">
                <a16:creationId xmlns:a16="http://schemas.microsoft.com/office/drawing/2014/main" id="{E76380CF-162B-4E6D-8AEB-1F9BA7BAFE25}"/>
              </a:ext>
            </a:extLst>
          </p:cNvPr>
          <p:cNvGraphicFramePr>
            <a:graphicFrameLocks noGrp="1"/>
          </p:cNvGraphicFramePr>
          <p:nvPr>
            <p:extLst>
              <p:ext uri="{D42A27DB-BD31-4B8C-83A1-F6EECF244321}">
                <p14:modId xmlns:p14="http://schemas.microsoft.com/office/powerpoint/2010/main" val="1392873096"/>
              </p:ext>
            </p:extLst>
          </p:nvPr>
        </p:nvGraphicFramePr>
        <p:xfrm>
          <a:off x="1062978" y="2100121"/>
          <a:ext cx="10066044" cy="4106089"/>
        </p:xfrm>
        <a:graphic>
          <a:graphicData uri="http://schemas.openxmlformats.org/drawingml/2006/table">
            <a:tbl>
              <a:tblPr firstRow="1" bandRow="1">
                <a:tableStyleId>{3C2FFA5D-87B4-456A-9821-1D502468CF0F}</a:tableStyleId>
              </a:tblPr>
              <a:tblGrid>
                <a:gridCol w="5033022">
                  <a:extLst>
                    <a:ext uri="{9D8B030D-6E8A-4147-A177-3AD203B41FA5}">
                      <a16:colId xmlns:a16="http://schemas.microsoft.com/office/drawing/2014/main" val="1106471649"/>
                    </a:ext>
                  </a:extLst>
                </a:gridCol>
                <a:gridCol w="5033022">
                  <a:extLst>
                    <a:ext uri="{9D8B030D-6E8A-4147-A177-3AD203B41FA5}">
                      <a16:colId xmlns:a16="http://schemas.microsoft.com/office/drawing/2014/main" val="2697175654"/>
                    </a:ext>
                  </a:extLst>
                </a:gridCol>
              </a:tblGrid>
              <a:tr h="526995">
                <a:tc>
                  <a:txBody>
                    <a:bodyPr/>
                    <a:lstStyle/>
                    <a:p>
                      <a:pPr algn="ctr"/>
                      <a:r>
                        <a:rPr lang="en-US" sz="2000" b="0" dirty="0">
                          <a:solidFill>
                            <a:schemeClr val="bg1"/>
                          </a:solidFill>
                        </a:rPr>
                        <a:t>Level 1</a:t>
                      </a:r>
                      <a:endParaRPr lang="en-GB" sz="2000" b="0" dirty="0">
                        <a:solidFill>
                          <a:schemeClr val="bg1"/>
                        </a:solidFill>
                      </a:endParaRPr>
                    </a:p>
                  </a:txBody>
                  <a:tcP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228594" rtl="0" eaLnBrk="1" fontAlgn="auto" latinLnBrk="0" hangingPunct="1">
                        <a:lnSpc>
                          <a:spcPct val="100000"/>
                        </a:lnSpc>
                        <a:spcBef>
                          <a:spcPts val="0"/>
                        </a:spcBef>
                        <a:spcAft>
                          <a:spcPts val="0"/>
                        </a:spcAft>
                        <a:buClrTx/>
                        <a:buSzTx/>
                        <a:buFontTx/>
                        <a:buNone/>
                        <a:tabLst/>
                        <a:defRPr/>
                      </a:pPr>
                      <a:r>
                        <a:rPr lang="en-US" sz="2000" b="0" dirty="0">
                          <a:solidFill>
                            <a:schemeClr val="bg1"/>
                          </a:solidFill>
                        </a:rPr>
                        <a:t>Level 2</a:t>
                      </a:r>
                      <a:endParaRPr lang="en-GB" sz="2000" b="0" dirty="0">
                        <a:solidFill>
                          <a:schemeClr val="bg1"/>
                        </a:solidFill>
                      </a:endParaRPr>
                    </a:p>
                    <a:p>
                      <a:endParaRPr lang="en-GB" dirty="0"/>
                    </a:p>
                  </a:txBody>
                  <a:tcP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133116720"/>
                  </a:ext>
                </a:extLst>
              </a:tr>
              <a:tr h="1021419">
                <a:tc>
                  <a:txBody>
                    <a:bodyPr/>
                    <a:lstStyle/>
                    <a:p>
                      <a:pPr algn="l"/>
                      <a:r>
                        <a:rPr lang="en-US" sz="2000" dirty="0">
                          <a:solidFill>
                            <a:schemeClr val="bg1"/>
                          </a:solidFill>
                        </a:rPr>
                        <a:t>Who/What/Where/When/How/</a:t>
                      </a:r>
                    </a:p>
                    <a:p>
                      <a:pPr algn="l"/>
                      <a:r>
                        <a:rPr lang="en-US" sz="2000" dirty="0">
                          <a:solidFill>
                            <a:schemeClr val="bg1"/>
                          </a:solidFill>
                        </a:rPr>
                        <a:t>Describe/ What is?</a:t>
                      </a:r>
                    </a:p>
                    <a:p>
                      <a:pPr algn="l"/>
                      <a:endParaRPr lang="en-US" sz="2000" dirty="0">
                        <a:solidFill>
                          <a:schemeClr val="bg1"/>
                        </a:solidFill>
                      </a:endParaRPr>
                    </a:p>
                    <a:p>
                      <a:pPr algn="l"/>
                      <a:endParaRPr lang="en-GB" sz="2000" dirty="0">
                        <a:solidFill>
                          <a:schemeClr val="bg1"/>
                        </a:solidFill>
                      </a:endParaRPr>
                    </a:p>
                  </a:txBody>
                  <a:tcP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l"/>
                      <a:r>
                        <a:rPr lang="en-US" sz="2000" dirty="0">
                          <a:solidFill>
                            <a:schemeClr val="bg1"/>
                          </a:solidFill>
                        </a:rPr>
                        <a:t>Retell...in your own words... </a:t>
                      </a:r>
                    </a:p>
                    <a:p>
                      <a:pPr algn="l"/>
                      <a:endParaRPr lang="en-US" sz="2000" dirty="0">
                        <a:solidFill>
                          <a:schemeClr val="bg1"/>
                        </a:solidFill>
                      </a:endParaRPr>
                    </a:p>
                    <a:p>
                      <a:pPr lvl="0" algn="l">
                        <a:buNone/>
                      </a:pPr>
                      <a:r>
                        <a:rPr lang="en-US" sz="2000" dirty="0">
                          <a:solidFill>
                            <a:schemeClr val="bg1"/>
                          </a:solidFill>
                        </a:rPr>
                        <a:t>What is the difference between..?</a:t>
                      </a:r>
                      <a:endParaRPr lang="en-GB" sz="2000" dirty="0">
                        <a:solidFill>
                          <a:schemeClr val="bg1"/>
                        </a:solidFill>
                      </a:endParaRPr>
                    </a:p>
                    <a:p>
                      <a:endParaRPr lang="en-GB" dirty="0"/>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alpha val="40000"/>
                      </a:schemeClr>
                    </a:solidFill>
                  </a:tcPr>
                </a:tc>
                <a:extLst>
                  <a:ext uri="{0D108BD9-81ED-4DB2-BD59-A6C34878D82A}">
                    <a16:rowId xmlns:a16="http://schemas.microsoft.com/office/drawing/2014/main" val="2579159868"/>
                  </a:ext>
                </a:extLst>
              </a:tr>
              <a:tr h="561574">
                <a:tc>
                  <a:txBody>
                    <a:bodyPr/>
                    <a:lstStyle/>
                    <a:p>
                      <a:pPr algn="ctr"/>
                      <a:r>
                        <a:rPr lang="en-US" sz="2000" b="0" dirty="0">
                          <a:solidFill>
                            <a:schemeClr val="bg1"/>
                          </a:solidFill>
                        </a:rPr>
                        <a:t>Level 3</a:t>
                      </a:r>
                      <a:endParaRPr lang="en-GB" sz="2000" b="0" dirty="0">
                        <a:solidFill>
                          <a:schemeClr val="bg1"/>
                        </a:solidFill>
                      </a:endParaRPr>
                    </a:p>
                  </a:txBody>
                  <a:tcP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228594" rtl="0" eaLnBrk="1" fontAlgn="auto" latinLnBrk="0" hangingPunct="1">
                        <a:lnSpc>
                          <a:spcPct val="100000"/>
                        </a:lnSpc>
                        <a:spcBef>
                          <a:spcPts val="0"/>
                        </a:spcBef>
                        <a:spcAft>
                          <a:spcPts val="0"/>
                        </a:spcAft>
                        <a:buClrTx/>
                        <a:buSzTx/>
                        <a:buFontTx/>
                        <a:buNone/>
                        <a:tabLst/>
                        <a:defRPr/>
                      </a:pPr>
                      <a:r>
                        <a:rPr lang="en-US" sz="2000" b="0" dirty="0">
                          <a:solidFill>
                            <a:schemeClr val="bg1"/>
                          </a:solidFill>
                        </a:rPr>
                        <a:t>Level 4</a:t>
                      </a:r>
                      <a:endParaRPr lang="en-GB" sz="2000" b="0" dirty="0">
                        <a:solidFill>
                          <a:schemeClr val="bg1"/>
                        </a:solidFill>
                      </a:endParaRPr>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700749924"/>
                  </a:ext>
                </a:extLst>
              </a:tr>
              <a:tr h="1021419">
                <a:tc>
                  <a:txBody>
                    <a:bodyPr/>
                    <a:lstStyle/>
                    <a:p>
                      <a:pPr algn="l"/>
                      <a:r>
                        <a:rPr lang="en-US" sz="2000" dirty="0">
                          <a:solidFill>
                            <a:schemeClr val="bg1"/>
                          </a:solidFill>
                        </a:rPr>
                        <a:t>Do you know of an instance where...</a:t>
                      </a:r>
                    </a:p>
                    <a:p>
                      <a:pPr algn="l"/>
                      <a:endParaRPr lang="en-US" sz="2000" dirty="0">
                        <a:solidFill>
                          <a:schemeClr val="bg1"/>
                        </a:solidFill>
                      </a:endParaRPr>
                    </a:p>
                    <a:p>
                      <a:pPr lvl="0" algn="l">
                        <a:buNone/>
                      </a:pPr>
                      <a:r>
                        <a:rPr lang="en-US" sz="2000" dirty="0">
                          <a:solidFill>
                            <a:schemeClr val="bg1"/>
                          </a:solidFill>
                        </a:rPr>
                        <a:t>Why is _____ significant?</a:t>
                      </a:r>
                      <a:endParaRPr lang="en-US" dirty="0"/>
                    </a:p>
                    <a:p>
                      <a:pPr algn="l"/>
                      <a:endParaRPr lang="en-US" sz="2000" dirty="0">
                        <a:solidFill>
                          <a:schemeClr val="bg1"/>
                        </a:solidFill>
                      </a:endParaRPr>
                    </a:p>
                    <a:p>
                      <a:pPr lvl="0" algn="l">
                        <a:buNone/>
                      </a:pPr>
                      <a:r>
                        <a:rPr lang="en-US" sz="2000" dirty="0">
                          <a:solidFill>
                            <a:schemeClr val="bg1"/>
                          </a:solidFill>
                        </a:rPr>
                        <a:t>How is ______ related to______?</a:t>
                      </a:r>
                      <a:endParaRPr lang="en-GB" sz="2000" dirty="0">
                        <a:solidFill>
                          <a:schemeClr val="bg1"/>
                        </a:solidFill>
                      </a:endParaRPr>
                    </a:p>
                  </a:txBody>
                  <a:tcP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chemeClr val="accent1">
                        <a:lumMod val="20000"/>
                        <a:lumOff val="80000"/>
                        <a:alpha val="40000"/>
                      </a:schemeClr>
                    </a:solidFill>
                  </a:tcPr>
                </a:tc>
                <a:tc>
                  <a:txBody>
                    <a:bodyPr/>
                    <a:lstStyle/>
                    <a:p>
                      <a:pPr algn="l"/>
                      <a:r>
                        <a:rPr lang="en-US" sz="2000" dirty="0">
                          <a:solidFill>
                            <a:schemeClr val="bg1"/>
                          </a:solidFill>
                        </a:rPr>
                        <a:t>How does ____ compare with ____?</a:t>
                      </a:r>
                    </a:p>
                    <a:p>
                      <a:pPr algn="l"/>
                      <a:endParaRPr lang="en-US" sz="2000" dirty="0">
                        <a:solidFill>
                          <a:schemeClr val="bg1"/>
                        </a:solidFill>
                      </a:endParaRPr>
                    </a:p>
                    <a:p>
                      <a:pPr lvl="0" algn="l">
                        <a:buNone/>
                      </a:pPr>
                      <a:r>
                        <a:rPr lang="en-US" sz="2000" dirty="0">
                          <a:solidFill>
                            <a:schemeClr val="bg1"/>
                          </a:solidFill>
                        </a:rPr>
                        <a:t>What evidence do you have for______?</a:t>
                      </a:r>
                      <a:endParaRPr lang="en-US"/>
                    </a:p>
                    <a:p>
                      <a:pPr algn="l"/>
                      <a:endParaRPr lang="en-US" sz="2000" dirty="0">
                        <a:solidFill>
                          <a:schemeClr val="bg1"/>
                        </a:solidFill>
                      </a:endParaRPr>
                    </a:p>
                    <a:p>
                      <a:endParaRPr lang="en-GB" dirty="0"/>
                    </a:p>
                  </a:txBody>
                  <a:tcPr>
                    <a:lnL w="19050" cap="flat" cmpd="sng" algn="ctr">
                      <a:solidFill>
                        <a:schemeClr val="tx1"/>
                      </a:solidFill>
                      <a:prstDash val="solid"/>
                      <a:round/>
                      <a:headEnd type="none" w="med" len="med"/>
                      <a:tailEnd type="none" w="med" len="med"/>
                    </a:lnL>
                    <a:lnR w="9525" cap="flat" cmpd="sng" algn="ctr">
                      <a:noFill/>
                      <a:prstDash val="solid"/>
                    </a:lnR>
                    <a:lnT w="1905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accent1">
                        <a:lumMod val="20000"/>
                        <a:lumOff val="80000"/>
                        <a:alpha val="40000"/>
                      </a:schemeClr>
                    </a:solidFill>
                  </a:tcPr>
                </a:tc>
                <a:extLst>
                  <a:ext uri="{0D108BD9-81ED-4DB2-BD59-A6C34878D82A}">
                    <a16:rowId xmlns:a16="http://schemas.microsoft.com/office/drawing/2014/main" val="1457669292"/>
                  </a:ext>
                </a:extLst>
              </a:tr>
            </a:tbl>
          </a:graphicData>
        </a:graphic>
      </p:graphicFrame>
      <p:pic>
        <p:nvPicPr>
          <p:cNvPr id="7" name="Picture 6" descr="A close up of a sign&#10;&#10;Description automatically generated">
            <a:extLst>
              <a:ext uri="{FF2B5EF4-FFF2-40B4-BE49-F238E27FC236}">
                <a16:creationId xmlns:a16="http://schemas.microsoft.com/office/drawing/2014/main" id="{298DC7F5-B662-4FE6-A942-0105D443A4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71996" y="334080"/>
            <a:ext cx="1403690" cy="465312"/>
          </a:xfrm>
          <a:prstGeom prst="rect">
            <a:avLst/>
          </a:prstGeom>
        </p:spPr>
      </p:pic>
    </p:spTree>
    <p:extLst>
      <p:ext uri="{BB962C8B-B14F-4D97-AF65-F5344CB8AC3E}">
        <p14:creationId xmlns:p14="http://schemas.microsoft.com/office/powerpoint/2010/main" val="50725667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549C8D5-C840-48F3-891B-9C999B5E6B0A}"/>
              </a:ext>
            </a:extLst>
          </p:cNvPr>
          <p:cNvSpPr>
            <a:spLocks noGrp="1"/>
          </p:cNvSpPr>
          <p:nvPr>
            <p:ph type="title"/>
          </p:nvPr>
        </p:nvSpPr>
        <p:spPr/>
        <p:txBody>
          <a:bodyPr/>
          <a:lstStyle/>
          <a:p>
            <a:r>
              <a:rPr lang="en-US" dirty="0"/>
              <a:t>Introduction to the coral ecosystem</a:t>
            </a:r>
            <a:endParaRPr lang="en-GB" dirty="0"/>
          </a:p>
        </p:txBody>
      </p:sp>
      <p:sp>
        <p:nvSpPr>
          <p:cNvPr id="14" name="Text Placeholder 13">
            <a:extLst>
              <a:ext uri="{FF2B5EF4-FFF2-40B4-BE49-F238E27FC236}">
                <a16:creationId xmlns:a16="http://schemas.microsoft.com/office/drawing/2014/main" id="{C80CB321-9838-47D8-A199-5979BF986C68}"/>
              </a:ext>
            </a:extLst>
          </p:cNvPr>
          <p:cNvSpPr>
            <a:spLocks noGrp="1"/>
          </p:cNvSpPr>
          <p:nvPr>
            <p:ph type="body" sz="quarter" idx="23"/>
          </p:nvPr>
        </p:nvSpPr>
        <p:spPr/>
        <p:txBody>
          <a:bodyPr/>
          <a:lstStyle/>
          <a:p>
            <a:r>
              <a:rPr lang="en-US" dirty="0"/>
              <a:t>Thinking hat questions</a:t>
            </a:r>
            <a:endParaRPr lang="en-GB" dirty="0"/>
          </a:p>
        </p:txBody>
      </p:sp>
      <p:pic>
        <p:nvPicPr>
          <p:cNvPr id="7" name="Picture 6" descr="A screenshot of a cell phone&#10;&#10;Description automatically generated">
            <a:extLst>
              <a:ext uri="{FF2B5EF4-FFF2-40B4-BE49-F238E27FC236}">
                <a16:creationId xmlns:a16="http://schemas.microsoft.com/office/drawing/2014/main" id="{0CFF4EE7-AD9A-463B-9A03-9DDD4793CA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1471" y="1839310"/>
            <a:ext cx="4550206" cy="4829503"/>
          </a:xfrm>
          <a:prstGeom prst="rect">
            <a:avLst/>
          </a:prstGeom>
        </p:spPr>
      </p:pic>
      <p:pic>
        <p:nvPicPr>
          <p:cNvPr id="9" name="Picture 8" descr="A close up of a sign&#10;&#10;Description automatically generated">
            <a:extLst>
              <a:ext uri="{FF2B5EF4-FFF2-40B4-BE49-F238E27FC236}">
                <a16:creationId xmlns:a16="http://schemas.microsoft.com/office/drawing/2014/main" id="{8DA784AF-7134-A84D-95BA-01594D301A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71996" y="334080"/>
            <a:ext cx="1403690" cy="465312"/>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id="{3E7058AB-A7AF-B049-99F0-6EB69C89A5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45937" y="1569774"/>
            <a:ext cx="3607525" cy="509903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6397907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7551F7-87C1-4170-9C68-B99CF116303D}"/>
              </a:ext>
            </a:extLst>
          </p:cNvPr>
          <p:cNvSpPr>
            <a:spLocks noGrp="1"/>
          </p:cNvSpPr>
          <p:nvPr>
            <p:ph type="body" sz="quarter" idx="11"/>
          </p:nvPr>
        </p:nvSpPr>
        <p:spPr>
          <a:xfrm>
            <a:off x="550863" y="1773239"/>
            <a:ext cx="8424971" cy="4572000"/>
          </a:xfrm>
        </p:spPr>
        <p:txBody>
          <a:bodyPr anchor="t"/>
          <a:lstStyle/>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entury Gothic" panose="020B0502020202020204" pitchFamily="34" charset="0"/>
              </a:rPr>
              <a:t>The location and distribution of warm water coral reef ecosystems</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entury Gothic" panose="020B0502020202020204" pitchFamily="34" charset="0"/>
              </a:rPr>
              <a:t>The distinctive features of coral reefs and the environmental conditions associated with reef development to include water temperature, acidity, salinity and algal blooms</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entury Gothic" panose="020B0502020202020204" pitchFamily="34" charset="0"/>
              </a:rPr>
              <a:t>The processes and relationships that link biotic and abiotic aspects of the ecosystem to include nutrient cycling and the interdependence of climate, soil, water, plants, animals and humans</a:t>
            </a:r>
          </a:p>
          <a:p>
            <a:pPr marL="0" indent="0">
              <a:buNone/>
            </a:pPr>
            <a:endParaRPr lang="en-US" dirty="0"/>
          </a:p>
          <a:p>
            <a:pPr marL="0" indent="0">
              <a:buNone/>
            </a:pPr>
            <a:endParaRPr lang="en-GB" dirty="0"/>
          </a:p>
          <a:p>
            <a:pPr marL="0" indent="0">
              <a:buNone/>
            </a:pPr>
            <a:endParaRPr lang="en-US" dirty="0"/>
          </a:p>
        </p:txBody>
      </p:sp>
      <p:sp>
        <p:nvSpPr>
          <p:cNvPr id="3" name="Title 2">
            <a:extLst>
              <a:ext uri="{FF2B5EF4-FFF2-40B4-BE49-F238E27FC236}">
                <a16:creationId xmlns:a16="http://schemas.microsoft.com/office/drawing/2014/main" id="{8E3C6079-CD6C-4E35-8036-296D29950D1C}"/>
              </a:ext>
            </a:extLst>
          </p:cNvPr>
          <p:cNvSpPr>
            <a:spLocks noGrp="1"/>
          </p:cNvSpPr>
          <p:nvPr>
            <p:ph type="title"/>
          </p:nvPr>
        </p:nvSpPr>
        <p:spPr/>
        <p:txBody>
          <a:bodyPr/>
          <a:lstStyle/>
          <a:p>
            <a:r>
              <a:rPr lang="en-US" dirty="0"/>
              <a:t>Introduction to the coral ecosystem</a:t>
            </a:r>
            <a:endParaRPr lang="en-GB" dirty="0"/>
          </a:p>
        </p:txBody>
      </p:sp>
      <p:sp>
        <p:nvSpPr>
          <p:cNvPr id="5" name="Text Placeholder 4">
            <a:extLst>
              <a:ext uri="{FF2B5EF4-FFF2-40B4-BE49-F238E27FC236}">
                <a16:creationId xmlns:a16="http://schemas.microsoft.com/office/drawing/2014/main" id="{32C18E2C-671E-4255-8B4B-203D7CE1553F}"/>
              </a:ext>
            </a:extLst>
          </p:cNvPr>
          <p:cNvSpPr>
            <a:spLocks noGrp="1"/>
          </p:cNvSpPr>
          <p:nvPr>
            <p:ph type="body" sz="quarter" idx="23"/>
          </p:nvPr>
        </p:nvSpPr>
        <p:spPr/>
        <p:txBody>
          <a:bodyPr/>
          <a:lstStyle/>
          <a:p>
            <a:r>
              <a:rPr lang="en-US" dirty="0"/>
              <a:t>Learning outcomes</a:t>
            </a:r>
            <a:endParaRPr lang="en-GB" dirty="0"/>
          </a:p>
        </p:txBody>
      </p:sp>
      <p:pic>
        <p:nvPicPr>
          <p:cNvPr id="6" name="Picture 5" descr="A close up of a sign&#10;&#10;Description automatically generated">
            <a:extLst>
              <a:ext uri="{FF2B5EF4-FFF2-40B4-BE49-F238E27FC236}">
                <a16:creationId xmlns:a16="http://schemas.microsoft.com/office/drawing/2014/main" id="{507A471A-7A15-254C-BEFB-C53CB2E25C2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71996" y="334080"/>
            <a:ext cx="1403690" cy="465312"/>
          </a:xfrm>
          <a:prstGeom prst="rect">
            <a:avLst/>
          </a:prstGeom>
        </p:spPr>
      </p:pic>
    </p:spTree>
    <p:extLst>
      <p:ext uri="{BB962C8B-B14F-4D97-AF65-F5344CB8AC3E}">
        <p14:creationId xmlns:p14="http://schemas.microsoft.com/office/powerpoint/2010/main" val="197531787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D6378EA-96ED-3444-94AA-DA022D8E8B85}"/>
              </a:ext>
            </a:extLst>
          </p:cNvPr>
          <p:cNvSpPr>
            <a:spLocks noGrp="1"/>
          </p:cNvSpPr>
          <p:nvPr>
            <p:ph type="title"/>
          </p:nvPr>
        </p:nvSpPr>
        <p:spPr>
          <a:xfrm>
            <a:off x="6333638" y="379138"/>
            <a:ext cx="4944533" cy="273845"/>
          </a:xfrm>
        </p:spPr>
        <p:txBody>
          <a:bodyPr/>
          <a:lstStyle/>
          <a:p>
            <a:r>
              <a:rPr lang="en-US" dirty="0"/>
              <a:t>Introduction to the coral ecosystem</a:t>
            </a:r>
            <a:endParaRPr lang="en-GB" dirty="0"/>
          </a:p>
        </p:txBody>
      </p:sp>
      <p:sp>
        <p:nvSpPr>
          <p:cNvPr id="11" name="Text Placeholder 3">
            <a:extLst>
              <a:ext uri="{FF2B5EF4-FFF2-40B4-BE49-F238E27FC236}">
                <a16:creationId xmlns:a16="http://schemas.microsoft.com/office/drawing/2014/main" id="{5D6458D7-0081-4642-8E3F-AE07991B7F5F}"/>
              </a:ext>
            </a:extLst>
          </p:cNvPr>
          <p:cNvSpPr>
            <a:spLocks noGrp="1"/>
          </p:cNvSpPr>
          <p:nvPr>
            <p:ph type="body" sz="quarter" idx="11"/>
          </p:nvPr>
        </p:nvSpPr>
        <p:spPr>
          <a:xfrm>
            <a:off x="550863" y="1019669"/>
            <a:ext cx="7053995" cy="609105"/>
          </a:xfrm>
        </p:spPr>
        <p:txBody>
          <a:bodyPr/>
          <a:lstStyle/>
          <a:p>
            <a:r>
              <a:rPr lang="en-US" dirty="0"/>
              <a:t>Image Credits</a:t>
            </a:r>
            <a:endParaRPr lang="en-GB" dirty="0"/>
          </a:p>
        </p:txBody>
      </p:sp>
      <p:graphicFrame>
        <p:nvGraphicFramePr>
          <p:cNvPr id="12" name="Table 11">
            <a:extLst>
              <a:ext uri="{FF2B5EF4-FFF2-40B4-BE49-F238E27FC236}">
                <a16:creationId xmlns:a16="http://schemas.microsoft.com/office/drawing/2014/main" id="{23CB1F77-0053-D244-83E6-BBCC685EEB3F}"/>
              </a:ext>
            </a:extLst>
          </p:cNvPr>
          <p:cNvGraphicFramePr>
            <a:graphicFrameLocks noGrp="1"/>
          </p:cNvGraphicFramePr>
          <p:nvPr>
            <p:extLst>
              <p:ext uri="{D42A27DB-BD31-4B8C-83A1-F6EECF244321}">
                <p14:modId xmlns:p14="http://schemas.microsoft.com/office/powerpoint/2010/main" val="1906243972"/>
              </p:ext>
            </p:extLst>
          </p:nvPr>
        </p:nvGraphicFramePr>
        <p:xfrm>
          <a:off x="546524" y="1782236"/>
          <a:ext cx="11237489" cy="2620294"/>
        </p:xfrm>
        <a:graphic>
          <a:graphicData uri="http://schemas.openxmlformats.org/drawingml/2006/table">
            <a:tbl>
              <a:tblPr firstRow="1" bandRow="1">
                <a:tableStyleId>{5940675A-B579-460E-94D1-54222C63F5DA}</a:tableStyleId>
              </a:tblPr>
              <a:tblGrid>
                <a:gridCol w="1351447">
                  <a:extLst>
                    <a:ext uri="{9D8B030D-6E8A-4147-A177-3AD203B41FA5}">
                      <a16:colId xmlns:a16="http://schemas.microsoft.com/office/drawing/2014/main" val="2797114442"/>
                    </a:ext>
                  </a:extLst>
                </a:gridCol>
                <a:gridCol w="2923921">
                  <a:extLst>
                    <a:ext uri="{9D8B030D-6E8A-4147-A177-3AD203B41FA5}">
                      <a16:colId xmlns:a16="http://schemas.microsoft.com/office/drawing/2014/main" val="2159196442"/>
                    </a:ext>
                  </a:extLst>
                </a:gridCol>
                <a:gridCol w="6962121">
                  <a:extLst>
                    <a:ext uri="{9D8B030D-6E8A-4147-A177-3AD203B41FA5}">
                      <a16:colId xmlns:a16="http://schemas.microsoft.com/office/drawing/2014/main" val="2857316932"/>
                    </a:ext>
                  </a:extLst>
                </a:gridCol>
              </a:tblGrid>
              <a:tr h="309252">
                <a:tc>
                  <a:txBody>
                    <a:bodyPr/>
                    <a:lstStyle/>
                    <a:p>
                      <a:pPr algn="l"/>
                      <a:r>
                        <a:rPr lang="en-US" sz="1400" b="1" dirty="0">
                          <a:solidFill>
                            <a:schemeClr val="bg1"/>
                          </a:solidFill>
                        </a:rPr>
                        <a:t>Slide</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400" b="1">
                          <a:solidFill>
                            <a:schemeClr val="bg1"/>
                          </a:solidFill>
                        </a:rPr>
                        <a:t>Title</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400" b="1">
                          <a:solidFill>
                            <a:schemeClr val="bg1"/>
                          </a:solidFill>
                        </a:rPr>
                        <a:t>Attribution</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06762883"/>
                  </a:ext>
                </a:extLst>
              </a:tr>
              <a:tr h="281138">
                <a:tc>
                  <a:txBody>
                    <a:bodyPr/>
                    <a:lstStyle/>
                    <a:p>
                      <a:pPr algn="l"/>
                      <a:r>
                        <a:rPr lang="en-US" sz="1200">
                          <a:solidFill>
                            <a:schemeClr val="bg1"/>
                          </a:solidFill>
                        </a:rPr>
                        <a:t>1</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200" dirty="0">
                          <a:solidFill>
                            <a:schemeClr val="bg1"/>
                          </a:solidFill>
                        </a:rPr>
                        <a:t>Healthy reef</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200" dirty="0">
                          <a:solidFill>
                            <a:schemeClr val="bg1"/>
                          </a:solidFill>
                        </a:rPr>
                        <a:t>By CARMABI</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33192136"/>
                  </a:ext>
                </a:extLst>
              </a:tr>
              <a:tr h="281138">
                <a:tc>
                  <a:txBody>
                    <a:bodyPr/>
                    <a:lstStyle/>
                    <a:p>
                      <a:pPr algn="l"/>
                      <a:r>
                        <a:rPr lang="en-US" sz="1200" dirty="0">
                          <a:solidFill>
                            <a:schemeClr val="bg1"/>
                          </a:solidFill>
                        </a:rPr>
                        <a:t>4</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200" dirty="0">
                          <a:solidFill>
                            <a:schemeClr val="bg1"/>
                          </a:solidFill>
                        </a:rPr>
                        <a:t>Underwater scene</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By XL Catlin Seaview Survey</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70637694"/>
                  </a:ext>
                </a:extLst>
              </a:tr>
              <a:tr h="281138">
                <a:tc>
                  <a:txBody>
                    <a:bodyPr/>
                    <a:lstStyle/>
                    <a:p>
                      <a:pPr algn="l"/>
                      <a:r>
                        <a:rPr lang="en-US" sz="1200" dirty="0">
                          <a:solidFill>
                            <a:schemeClr val="bg1"/>
                          </a:solidFill>
                        </a:rPr>
                        <a:t>6</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Satellite imagery</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By NASA</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44611327"/>
                  </a:ext>
                </a:extLst>
              </a:tr>
              <a:tr h="290707">
                <a:tc>
                  <a:txBody>
                    <a:bodyPr/>
                    <a:lstStyle/>
                    <a:p>
                      <a:pPr algn="l"/>
                      <a:r>
                        <a:rPr lang="en-US" sz="1200" dirty="0">
                          <a:solidFill>
                            <a:schemeClr val="bg1"/>
                          </a:solidFill>
                        </a:rPr>
                        <a:t>9</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Curaçao</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By CARMABI</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98249194"/>
                  </a:ext>
                </a:extLst>
              </a:tr>
              <a:tr h="290707">
                <a:tc>
                  <a:txBody>
                    <a:bodyPr/>
                    <a:lstStyle/>
                    <a:p>
                      <a:pPr algn="l"/>
                      <a:r>
                        <a:rPr lang="en-US" sz="1200" dirty="0">
                          <a:solidFill>
                            <a:schemeClr val="bg1"/>
                          </a:solidFill>
                        </a:rPr>
                        <a:t>10</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200" dirty="0">
                          <a:solidFill>
                            <a:schemeClr val="bg1"/>
                          </a:solidFill>
                        </a:rPr>
                        <a:t>Satellite image</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By NASA</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26884785"/>
                  </a:ext>
                </a:extLst>
              </a:tr>
              <a:tr h="290707">
                <a:tc>
                  <a:txBody>
                    <a:bodyPr/>
                    <a:lstStyle/>
                    <a:p>
                      <a:pPr algn="l"/>
                      <a:r>
                        <a:rPr lang="en-US" sz="1200" dirty="0">
                          <a:solidFill>
                            <a:schemeClr val="bg1"/>
                          </a:solidFill>
                        </a:rPr>
                        <a:t>12-15</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200" dirty="0">
                          <a:solidFill>
                            <a:schemeClr val="bg1"/>
                          </a:solidFill>
                        </a:rPr>
                        <a:t>All images</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By CARMABI</a:t>
                      </a: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01014610"/>
                  </a:ext>
                </a:extLst>
              </a:tr>
              <a:tr h="290707">
                <a:tc>
                  <a:txBody>
                    <a:bodyPr/>
                    <a:lstStyle/>
                    <a:p>
                      <a:pPr algn="l"/>
                      <a:endParaRPr lang="en-US" sz="1200" dirty="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US" sz="1200" dirty="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4702423"/>
                  </a:ext>
                </a:extLst>
              </a:tr>
              <a:tr h="290707">
                <a:tc>
                  <a:txBody>
                    <a:bodyPr/>
                    <a:lstStyle/>
                    <a:p>
                      <a:pPr algn="l"/>
                      <a:endParaRPr lang="en-US" sz="14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40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400" dirty="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25647701"/>
                  </a:ext>
                </a:extLst>
              </a:tr>
            </a:tbl>
          </a:graphicData>
        </a:graphic>
      </p:graphicFrame>
      <p:pic>
        <p:nvPicPr>
          <p:cNvPr id="13" name="Picture 12" descr="A close up of a sign&#10;&#10;Description automatically generated">
            <a:extLst>
              <a:ext uri="{FF2B5EF4-FFF2-40B4-BE49-F238E27FC236}">
                <a16:creationId xmlns:a16="http://schemas.microsoft.com/office/drawing/2014/main" id="{035CD4FD-594A-2B48-909B-50AF990052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71996" y="334080"/>
            <a:ext cx="1403690" cy="465312"/>
          </a:xfrm>
          <a:prstGeom prst="rect">
            <a:avLst/>
          </a:prstGeom>
        </p:spPr>
      </p:pic>
    </p:spTree>
    <p:extLst>
      <p:ext uri="{BB962C8B-B14F-4D97-AF65-F5344CB8AC3E}">
        <p14:creationId xmlns:p14="http://schemas.microsoft.com/office/powerpoint/2010/main" val="82448851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computer, screen, dark, playing&#10;&#10;Description automatically generated">
            <a:extLst>
              <a:ext uri="{FF2B5EF4-FFF2-40B4-BE49-F238E27FC236}">
                <a16:creationId xmlns:a16="http://schemas.microsoft.com/office/drawing/2014/main" id="{E7EC5C2D-5279-744B-8DE3-F7EA9DEA097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8321" y="2440871"/>
            <a:ext cx="9429414" cy="3904367"/>
          </a:xfrm>
          <a:prstGeom prst="rect">
            <a:avLst/>
          </a:prstGeom>
        </p:spPr>
      </p:pic>
      <p:sp>
        <p:nvSpPr>
          <p:cNvPr id="2" name="Title 1">
            <a:extLst>
              <a:ext uri="{FF2B5EF4-FFF2-40B4-BE49-F238E27FC236}">
                <a16:creationId xmlns:a16="http://schemas.microsoft.com/office/drawing/2014/main" id="{5AFCD251-AC29-4C9A-BC51-E4FB59A084E1}"/>
              </a:ext>
            </a:extLst>
          </p:cNvPr>
          <p:cNvSpPr>
            <a:spLocks noGrp="1"/>
          </p:cNvSpPr>
          <p:nvPr>
            <p:ph type="title"/>
          </p:nvPr>
        </p:nvSpPr>
        <p:spPr/>
        <p:txBody>
          <a:bodyPr/>
          <a:lstStyle/>
          <a:p>
            <a:r>
              <a:rPr lang="en-US" dirty="0"/>
              <a:t>Introduction to the coral ecosystem</a:t>
            </a:r>
            <a:endParaRPr lang="en-GB" dirty="0"/>
          </a:p>
        </p:txBody>
      </p:sp>
      <p:sp>
        <p:nvSpPr>
          <p:cNvPr id="6" name="Text Placeholder 5">
            <a:extLst>
              <a:ext uri="{FF2B5EF4-FFF2-40B4-BE49-F238E27FC236}">
                <a16:creationId xmlns:a16="http://schemas.microsoft.com/office/drawing/2014/main" id="{045ABB48-F621-480E-939E-7BFFD6029C27}"/>
              </a:ext>
            </a:extLst>
          </p:cNvPr>
          <p:cNvSpPr>
            <a:spLocks noGrp="1"/>
          </p:cNvSpPr>
          <p:nvPr>
            <p:ph type="body" sz="quarter" idx="23"/>
          </p:nvPr>
        </p:nvSpPr>
        <p:spPr/>
        <p:txBody>
          <a:bodyPr/>
          <a:lstStyle/>
          <a:p>
            <a:r>
              <a:rPr lang="en-US" dirty="0"/>
              <a:t>Location and distribution of coral reefs</a:t>
            </a:r>
          </a:p>
          <a:p>
            <a:endParaRPr lang="en-GB" dirty="0"/>
          </a:p>
        </p:txBody>
      </p:sp>
      <p:pic>
        <p:nvPicPr>
          <p:cNvPr id="8" name="Picture 7" descr="A close up of a sign&#10;&#10;Description automatically generated">
            <a:extLst>
              <a:ext uri="{FF2B5EF4-FFF2-40B4-BE49-F238E27FC236}">
                <a16:creationId xmlns:a16="http://schemas.microsoft.com/office/drawing/2014/main" id="{F3791082-F531-1A4F-A9A6-73A52F1932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71996" y="334080"/>
            <a:ext cx="1403690" cy="465312"/>
          </a:xfrm>
          <a:prstGeom prst="rect">
            <a:avLst/>
          </a:prstGeom>
        </p:spPr>
      </p:pic>
      <p:sp>
        <p:nvSpPr>
          <p:cNvPr id="12" name="Text Placeholder 3">
            <a:extLst>
              <a:ext uri="{FF2B5EF4-FFF2-40B4-BE49-F238E27FC236}">
                <a16:creationId xmlns:a16="http://schemas.microsoft.com/office/drawing/2014/main" id="{BC3FEE8F-F254-8D4A-8C6D-F8168DBAA751}"/>
              </a:ext>
            </a:extLst>
          </p:cNvPr>
          <p:cNvSpPr txBox="1">
            <a:spLocks/>
          </p:cNvSpPr>
          <p:nvPr/>
        </p:nvSpPr>
        <p:spPr>
          <a:xfrm>
            <a:off x="1318021" y="4249026"/>
            <a:ext cx="1847850" cy="71913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lstStyle>
            <a:lvl1pPr marL="0" marR="0" indent="0" algn="ctr" defTabSz="914400" rtl="0" latinLnBrk="0">
              <a:lnSpc>
                <a:spcPct val="90000"/>
              </a:lnSpc>
              <a:spcBef>
                <a:spcPts val="1000"/>
              </a:spcBef>
              <a:spcAft>
                <a:spcPts val="0"/>
              </a:spcAft>
              <a:buClrTx/>
              <a:buSzPct val="100000"/>
              <a:buFont typeface="Arial"/>
              <a:buNone/>
              <a:tabLst/>
              <a:defRPr sz="1800" b="1" i="0" u="none" strike="noStrike" cap="none" spc="0" baseline="0">
                <a:ln>
                  <a:noFill/>
                </a:ln>
                <a:solidFill>
                  <a:schemeClr val="tx1"/>
                </a:solidFill>
                <a:uFillTx/>
                <a:latin typeface="Century Gothic" panose="020B0502020202020204" pitchFamily="34" charset="0"/>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2pPr>
            <a:lvl3pPr marL="1234440" marR="0" indent="-32004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9pPr>
          </a:lstStyle>
          <a:p>
            <a:pPr marL="0" marR="0" lvl="0" indent="0" algn="ctr" defTabSz="914400" rtl="0" eaLnBrk="1" fontAlgn="auto" latinLnBrk="0" hangingPunct="1">
              <a:lnSpc>
                <a:spcPct val="120000"/>
              </a:lnSpc>
              <a:spcBef>
                <a:spcPts val="1000"/>
              </a:spcBef>
              <a:spcAft>
                <a:spcPts val="0"/>
              </a:spcAft>
              <a:buClrTx/>
              <a:buSzPct val="100000"/>
              <a:buFont typeface="Arial"/>
              <a:buNone/>
              <a:tabLst/>
              <a:defRPr/>
            </a:pPr>
            <a:r>
              <a:rPr kumimoji="0" lang="en-GB" sz="1600" i="0" u="none" strike="noStrike" kern="0" cap="none" spc="0" normalizeH="0" baseline="0" noProof="0" dirty="0">
                <a:ln>
                  <a:noFill/>
                </a:ln>
                <a:solidFill>
                  <a:srgbClr val="EF3C53"/>
                </a:solidFill>
                <a:effectLst/>
                <a:uLnTx/>
                <a:uFillTx/>
                <a:latin typeface="Century Gothic" panose="020B0502020202020204" pitchFamily="34" charset="0"/>
                <a:ea typeface="Verdana"/>
                <a:cs typeface="Verdana"/>
                <a:sym typeface="Verdana"/>
              </a:rPr>
              <a:t>Mesoamerican Barrier Reef</a:t>
            </a:r>
          </a:p>
        </p:txBody>
      </p:sp>
      <p:sp>
        <p:nvSpPr>
          <p:cNvPr id="13" name="Text Placeholder 3">
            <a:extLst>
              <a:ext uri="{FF2B5EF4-FFF2-40B4-BE49-F238E27FC236}">
                <a16:creationId xmlns:a16="http://schemas.microsoft.com/office/drawing/2014/main" id="{A3E56C28-56CA-D541-AAA7-231A4AC34872}"/>
              </a:ext>
            </a:extLst>
          </p:cNvPr>
          <p:cNvSpPr txBox="1">
            <a:spLocks/>
          </p:cNvSpPr>
          <p:nvPr/>
        </p:nvSpPr>
        <p:spPr>
          <a:xfrm>
            <a:off x="9827990" y="5233761"/>
            <a:ext cx="1429767" cy="71913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lstStyle>
            <a:lvl1pPr marL="0" marR="0" indent="0" algn="ctr" defTabSz="914400" rtl="0" latinLnBrk="0">
              <a:lnSpc>
                <a:spcPct val="90000"/>
              </a:lnSpc>
              <a:spcBef>
                <a:spcPts val="1000"/>
              </a:spcBef>
              <a:spcAft>
                <a:spcPts val="0"/>
              </a:spcAft>
              <a:buClrTx/>
              <a:buSzPct val="100000"/>
              <a:buFont typeface="Arial"/>
              <a:buNone/>
              <a:tabLst/>
              <a:defRPr sz="1800" b="1" i="0" u="none" strike="noStrike" cap="none" spc="0" baseline="0">
                <a:ln>
                  <a:noFill/>
                </a:ln>
                <a:solidFill>
                  <a:schemeClr val="tx1"/>
                </a:solidFill>
                <a:uFillTx/>
                <a:latin typeface="Century Gothic" panose="020B0502020202020204" pitchFamily="34" charset="0"/>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2pPr>
            <a:lvl3pPr marL="1234440" marR="0" indent="-32004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9pPr>
          </a:lstStyle>
          <a:p>
            <a:pPr marL="0" marR="0" lvl="0" indent="0" algn="ctr" defTabSz="914400" rtl="0" eaLnBrk="1" fontAlgn="auto" latinLnBrk="0" hangingPunct="1">
              <a:lnSpc>
                <a:spcPct val="120000"/>
              </a:lnSpc>
              <a:spcBef>
                <a:spcPts val="1000"/>
              </a:spcBef>
              <a:spcAft>
                <a:spcPts val="0"/>
              </a:spcAft>
              <a:buClrTx/>
              <a:buSzPct val="100000"/>
              <a:buFont typeface="Arial"/>
              <a:buNone/>
              <a:tabLst/>
              <a:defRPr/>
            </a:pPr>
            <a:r>
              <a:rPr kumimoji="0" lang="en-GB" sz="1600" i="0" u="none" strike="noStrike" kern="0" cap="none" spc="0" normalizeH="0" baseline="0" noProof="0" dirty="0">
                <a:ln>
                  <a:noFill/>
                </a:ln>
                <a:solidFill>
                  <a:srgbClr val="EF3C53"/>
                </a:solidFill>
                <a:effectLst/>
                <a:uLnTx/>
                <a:uFillTx/>
                <a:latin typeface="Century Gothic" panose="020B0502020202020204" pitchFamily="34" charset="0"/>
                <a:ea typeface="Verdana"/>
                <a:cs typeface="Verdana"/>
                <a:sym typeface="Verdana"/>
              </a:rPr>
              <a:t>Great Barrier Reef</a:t>
            </a:r>
          </a:p>
        </p:txBody>
      </p:sp>
      <p:sp>
        <p:nvSpPr>
          <p:cNvPr id="14" name="Text Placeholder 3">
            <a:extLst>
              <a:ext uri="{FF2B5EF4-FFF2-40B4-BE49-F238E27FC236}">
                <a16:creationId xmlns:a16="http://schemas.microsoft.com/office/drawing/2014/main" id="{ED386964-690E-214A-8D11-602915C01040}"/>
              </a:ext>
            </a:extLst>
          </p:cNvPr>
          <p:cNvSpPr txBox="1">
            <a:spLocks/>
          </p:cNvSpPr>
          <p:nvPr/>
        </p:nvSpPr>
        <p:spPr>
          <a:xfrm>
            <a:off x="9694116" y="4212794"/>
            <a:ext cx="1847850" cy="71913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lstStyle>
            <a:lvl1pPr marL="0" marR="0" indent="0" algn="ctr" defTabSz="914400" rtl="0" latinLnBrk="0">
              <a:lnSpc>
                <a:spcPct val="90000"/>
              </a:lnSpc>
              <a:spcBef>
                <a:spcPts val="1000"/>
              </a:spcBef>
              <a:spcAft>
                <a:spcPts val="0"/>
              </a:spcAft>
              <a:buClrTx/>
              <a:buSzPct val="100000"/>
              <a:buFont typeface="Arial"/>
              <a:buNone/>
              <a:tabLst/>
              <a:defRPr sz="1800" b="1" i="0" u="none" strike="noStrike" cap="none" spc="0" baseline="0">
                <a:ln>
                  <a:noFill/>
                </a:ln>
                <a:solidFill>
                  <a:schemeClr val="tx1"/>
                </a:solidFill>
                <a:uFillTx/>
                <a:latin typeface="Century Gothic" panose="020B0502020202020204" pitchFamily="34" charset="0"/>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2pPr>
            <a:lvl3pPr marL="1234440" marR="0" indent="-32004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9pPr>
          </a:lstStyle>
          <a:p>
            <a:pPr marL="0" marR="0" lvl="0" indent="0" algn="ctr" defTabSz="914400" rtl="0" eaLnBrk="1" fontAlgn="auto" latinLnBrk="0" hangingPunct="1">
              <a:lnSpc>
                <a:spcPct val="120000"/>
              </a:lnSpc>
              <a:spcBef>
                <a:spcPts val="1000"/>
              </a:spcBef>
              <a:spcAft>
                <a:spcPts val="0"/>
              </a:spcAft>
              <a:buClrTx/>
              <a:buSzPct val="100000"/>
              <a:buFont typeface="Arial"/>
              <a:buNone/>
              <a:tabLst/>
              <a:defRPr/>
            </a:pPr>
            <a:r>
              <a:rPr kumimoji="0" lang="en-GB" sz="1600" i="0" u="none" strike="noStrike" kern="0" cap="none" spc="0" normalizeH="0" baseline="0" noProof="0" dirty="0">
                <a:ln>
                  <a:noFill/>
                </a:ln>
                <a:solidFill>
                  <a:srgbClr val="EF3C53"/>
                </a:solidFill>
                <a:effectLst/>
                <a:uLnTx/>
                <a:uFillTx/>
                <a:latin typeface="Century Gothic" panose="020B0502020202020204" pitchFamily="34" charset="0"/>
                <a:ea typeface="Verdana"/>
                <a:cs typeface="Verdana"/>
                <a:sym typeface="Verdana"/>
              </a:rPr>
              <a:t>New Caledonia Barrier Reef</a:t>
            </a:r>
          </a:p>
        </p:txBody>
      </p:sp>
      <p:sp>
        <p:nvSpPr>
          <p:cNvPr id="15" name="Text Placeholder 3">
            <a:extLst>
              <a:ext uri="{FF2B5EF4-FFF2-40B4-BE49-F238E27FC236}">
                <a16:creationId xmlns:a16="http://schemas.microsoft.com/office/drawing/2014/main" id="{549AF7FC-9769-C444-96B2-4FD57EB1A43E}"/>
              </a:ext>
            </a:extLst>
          </p:cNvPr>
          <p:cNvSpPr txBox="1">
            <a:spLocks/>
          </p:cNvSpPr>
          <p:nvPr/>
        </p:nvSpPr>
        <p:spPr>
          <a:xfrm>
            <a:off x="8713842" y="3825515"/>
            <a:ext cx="1285510" cy="71913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lstStyle>
            <a:lvl1pPr marL="0" marR="0" indent="0" algn="ctr" defTabSz="914400" rtl="0" latinLnBrk="0">
              <a:lnSpc>
                <a:spcPct val="90000"/>
              </a:lnSpc>
              <a:spcBef>
                <a:spcPts val="1000"/>
              </a:spcBef>
              <a:spcAft>
                <a:spcPts val="0"/>
              </a:spcAft>
              <a:buClrTx/>
              <a:buSzPct val="100000"/>
              <a:buFont typeface="Arial"/>
              <a:buNone/>
              <a:tabLst/>
              <a:defRPr sz="1800" b="1" i="0" u="none" strike="noStrike" cap="none" spc="0" baseline="0">
                <a:ln>
                  <a:noFill/>
                </a:ln>
                <a:solidFill>
                  <a:schemeClr val="tx1"/>
                </a:solidFill>
                <a:uFillTx/>
                <a:latin typeface="Century Gothic" panose="020B0502020202020204" pitchFamily="34" charset="0"/>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2pPr>
            <a:lvl3pPr marL="1234440" marR="0" indent="-32004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9pPr>
          </a:lstStyle>
          <a:p>
            <a:pPr marL="0" marR="0" lvl="0" indent="0" algn="ctr" defTabSz="914400" rtl="0" eaLnBrk="1" fontAlgn="auto" latinLnBrk="0" hangingPunct="1">
              <a:lnSpc>
                <a:spcPct val="120000"/>
              </a:lnSpc>
              <a:spcBef>
                <a:spcPts val="1000"/>
              </a:spcBef>
              <a:spcAft>
                <a:spcPts val="0"/>
              </a:spcAft>
              <a:buClrTx/>
              <a:buSzPct val="100000"/>
              <a:buFont typeface="Arial"/>
              <a:buNone/>
              <a:tabLst/>
              <a:defRPr/>
            </a:pPr>
            <a:r>
              <a:rPr kumimoji="0" lang="en-GB" sz="1600" i="0" u="none" strike="noStrike" kern="0" cap="none" spc="0" normalizeH="0" baseline="0" noProof="0" dirty="0">
                <a:ln>
                  <a:noFill/>
                </a:ln>
                <a:solidFill>
                  <a:srgbClr val="EF3C53"/>
                </a:solidFill>
                <a:effectLst/>
                <a:uLnTx/>
                <a:uFillTx/>
                <a:latin typeface="Century Gothic" panose="020B0502020202020204" pitchFamily="34" charset="0"/>
                <a:ea typeface="Verdana"/>
                <a:cs typeface="Verdana"/>
                <a:sym typeface="Verdana"/>
              </a:rPr>
              <a:t>Coral Triangle</a:t>
            </a:r>
          </a:p>
        </p:txBody>
      </p:sp>
      <p:sp>
        <p:nvSpPr>
          <p:cNvPr id="16" name="Text Placeholder 3">
            <a:extLst>
              <a:ext uri="{FF2B5EF4-FFF2-40B4-BE49-F238E27FC236}">
                <a16:creationId xmlns:a16="http://schemas.microsoft.com/office/drawing/2014/main" id="{B48DCBDF-308C-8A48-8C31-6ECEB0679FC3}"/>
              </a:ext>
            </a:extLst>
          </p:cNvPr>
          <p:cNvSpPr txBox="1">
            <a:spLocks/>
          </p:cNvSpPr>
          <p:nvPr/>
        </p:nvSpPr>
        <p:spPr>
          <a:xfrm>
            <a:off x="3648135" y="3549335"/>
            <a:ext cx="1285510" cy="71913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lstStyle>
            <a:lvl1pPr marL="0" marR="0" indent="0" algn="ctr" defTabSz="914400" rtl="0" latinLnBrk="0">
              <a:lnSpc>
                <a:spcPct val="90000"/>
              </a:lnSpc>
              <a:spcBef>
                <a:spcPts val="1000"/>
              </a:spcBef>
              <a:spcAft>
                <a:spcPts val="0"/>
              </a:spcAft>
              <a:buClrTx/>
              <a:buSzPct val="100000"/>
              <a:buFont typeface="Arial"/>
              <a:buNone/>
              <a:tabLst/>
              <a:defRPr sz="1800" b="1" i="0" u="none" strike="noStrike" cap="none" spc="0" baseline="0">
                <a:ln>
                  <a:noFill/>
                </a:ln>
                <a:solidFill>
                  <a:schemeClr val="tx1"/>
                </a:solidFill>
                <a:uFillTx/>
                <a:latin typeface="Century Gothic" panose="020B0502020202020204" pitchFamily="34" charset="0"/>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2pPr>
            <a:lvl3pPr marL="1234440" marR="0" indent="-32004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9pPr>
          </a:lstStyle>
          <a:p>
            <a:pPr marL="0" marR="0" lvl="0" indent="0" algn="ctr" defTabSz="914400" rtl="0" eaLnBrk="1" fontAlgn="auto" latinLnBrk="0" hangingPunct="1">
              <a:lnSpc>
                <a:spcPct val="120000"/>
              </a:lnSpc>
              <a:spcBef>
                <a:spcPts val="1000"/>
              </a:spcBef>
              <a:spcAft>
                <a:spcPts val="0"/>
              </a:spcAft>
              <a:buClrTx/>
              <a:buSzPct val="100000"/>
              <a:buFont typeface="Arial"/>
              <a:buNone/>
              <a:tabLst/>
              <a:defRPr/>
            </a:pPr>
            <a:r>
              <a:rPr kumimoji="0" lang="en-GB" sz="1600" i="0" u="none" strike="noStrike" kern="0" cap="none" spc="0" normalizeH="0" baseline="0" noProof="0" dirty="0">
                <a:ln>
                  <a:noFill/>
                </a:ln>
                <a:solidFill>
                  <a:srgbClr val="EF3C53"/>
                </a:solidFill>
                <a:effectLst/>
                <a:uLnTx/>
                <a:uFillTx/>
                <a:latin typeface="Century Gothic" panose="020B0502020202020204" pitchFamily="34" charset="0"/>
                <a:ea typeface="Verdana"/>
                <a:cs typeface="Verdana"/>
                <a:sym typeface="Verdana"/>
              </a:rPr>
              <a:t>Andros Coral Reef</a:t>
            </a:r>
          </a:p>
        </p:txBody>
      </p:sp>
      <p:sp>
        <p:nvSpPr>
          <p:cNvPr id="17" name="Text Placeholder 3">
            <a:extLst>
              <a:ext uri="{FF2B5EF4-FFF2-40B4-BE49-F238E27FC236}">
                <a16:creationId xmlns:a16="http://schemas.microsoft.com/office/drawing/2014/main" id="{B7FDCA83-62D8-BF45-9986-185EC4310FD9}"/>
              </a:ext>
            </a:extLst>
          </p:cNvPr>
          <p:cNvSpPr txBox="1">
            <a:spLocks/>
          </p:cNvSpPr>
          <p:nvPr/>
        </p:nvSpPr>
        <p:spPr>
          <a:xfrm>
            <a:off x="2294490" y="3223978"/>
            <a:ext cx="1285510" cy="71913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lstStyle>
            <a:lvl1pPr marL="0" marR="0" indent="0" algn="ctr" defTabSz="914400" rtl="0" latinLnBrk="0">
              <a:lnSpc>
                <a:spcPct val="90000"/>
              </a:lnSpc>
              <a:spcBef>
                <a:spcPts val="1000"/>
              </a:spcBef>
              <a:spcAft>
                <a:spcPts val="0"/>
              </a:spcAft>
              <a:buClrTx/>
              <a:buSzPct val="100000"/>
              <a:buFont typeface="Arial"/>
              <a:buNone/>
              <a:tabLst/>
              <a:defRPr sz="1800" b="1" i="0" u="none" strike="noStrike" cap="none" spc="0" baseline="0">
                <a:ln>
                  <a:noFill/>
                </a:ln>
                <a:solidFill>
                  <a:schemeClr val="tx1"/>
                </a:solidFill>
                <a:uFillTx/>
                <a:latin typeface="Century Gothic" panose="020B0502020202020204" pitchFamily="34" charset="0"/>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2pPr>
            <a:lvl3pPr marL="1234440" marR="0" indent="-32004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9pPr>
          </a:lstStyle>
          <a:p>
            <a:pPr marL="0" marR="0" lvl="0" indent="0" algn="ctr" defTabSz="914400" rtl="0" eaLnBrk="1" fontAlgn="auto" latinLnBrk="0" hangingPunct="1">
              <a:lnSpc>
                <a:spcPct val="120000"/>
              </a:lnSpc>
              <a:spcBef>
                <a:spcPts val="1000"/>
              </a:spcBef>
              <a:spcAft>
                <a:spcPts val="0"/>
              </a:spcAft>
              <a:buClrTx/>
              <a:buSzPct val="100000"/>
              <a:buFont typeface="Arial"/>
              <a:buNone/>
              <a:tabLst/>
              <a:defRPr/>
            </a:pPr>
            <a:r>
              <a:rPr kumimoji="0" lang="en-GB" sz="1600" i="0" u="none" strike="noStrike" kern="0" cap="none" spc="0" normalizeH="0" baseline="0" noProof="0" dirty="0">
                <a:ln>
                  <a:noFill/>
                </a:ln>
                <a:solidFill>
                  <a:srgbClr val="EF3C53"/>
                </a:solidFill>
                <a:effectLst/>
                <a:uLnTx/>
                <a:uFillTx/>
                <a:latin typeface="Century Gothic" panose="020B0502020202020204" pitchFamily="34" charset="0"/>
                <a:ea typeface="Verdana"/>
                <a:cs typeface="Verdana"/>
                <a:sym typeface="Verdana"/>
              </a:rPr>
              <a:t>Florida </a:t>
            </a:r>
            <a:br>
              <a:rPr kumimoji="0" lang="en-GB" sz="1600" i="0" u="none" strike="noStrike" kern="0" cap="none" spc="0" normalizeH="0" baseline="0" noProof="0" dirty="0">
                <a:ln>
                  <a:noFill/>
                </a:ln>
                <a:solidFill>
                  <a:srgbClr val="EF3C53"/>
                </a:solidFill>
                <a:effectLst/>
                <a:uLnTx/>
                <a:uFillTx/>
                <a:latin typeface="Century Gothic" panose="020B0502020202020204" pitchFamily="34" charset="0"/>
                <a:ea typeface="Verdana"/>
                <a:cs typeface="Verdana"/>
                <a:sym typeface="Verdana"/>
              </a:rPr>
            </a:br>
            <a:r>
              <a:rPr kumimoji="0" lang="en-GB" sz="1600" i="0" u="none" strike="noStrike" kern="0" cap="none" spc="0" normalizeH="0" baseline="0" noProof="0" dirty="0">
                <a:ln>
                  <a:noFill/>
                </a:ln>
                <a:solidFill>
                  <a:srgbClr val="EF3C53"/>
                </a:solidFill>
                <a:effectLst/>
                <a:uLnTx/>
                <a:uFillTx/>
                <a:latin typeface="Century Gothic" panose="020B0502020202020204" pitchFamily="34" charset="0"/>
                <a:ea typeface="Verdana"/>
                <a:cs typeface="Verdana"/>
                <a:sym typeface="Verdana"/>
              </a:rPr>
              <a:t>Reef</a:t>
            </a:r>
          </a:p>
        </p:txBody>
      </p:sp>
      <p:sp>
        <p:nvSpPr>
          <p:cNvPr id="20" name="Text Placeholder 3">
            <a:extLst>
              <a:ext uri="{FF2B5EF4-FFF2-40B4-BE49-F238E27FC236}">
                <a16:creationId xmlns:a16="http://schemas.microsoft.com/office/drawing/2014/main" id="{BC411223-244A-2841-897E-48157311CB6A}"/>
              </a:ext>
            </a:extLst>
          </p:cNvPr>
          <p:cNvSpPr txBox="1">
            <a:spLocks/>
          </p:cNvSpPr>
          <p:nvPr/>
        </p:nvSpPr>
        <p:spPr>
          <a:xfrm>
            <a:off x="4778149" y="3825515"/>
            <a:ext cx="1847850" cy="71913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lstStyle>
            <a:lvl1pPr marL="0" marR="0" indent="0" algn="ctr" defTabSz="914400" rtl="0" latinLnBrk="0">
              <a:lnSpc>
                <a:spcPct val="90000"/>
              </a:lnSpc>
              <a:spcBef>
                <a:spcPts val="1000"/>
              </a:spcBef>
              <a:spcAft>
                <a:spcPts val="0"/>
              </a:spcAft>
              <a:buClrTx/>
              <a:buSzPct val="100000"/>
              <a:buFont typeface="Arial"/>
              <a:buNone/>
              <a:tabLst/>
              <a:defRPr sz="1800" b="1" i="0" u="none" strike="noStrike" cap="none" spc="0" baseline="0">
                <a:ln>
                  <a:noFill/>
                </a:ln>
                <a:solidFill>
                  <a:schemeClr val="tx1"/>
                </a:solidFill>
                <a:uFillTx/>
                <a:latin typeface="Century Gothic" panose="020B0502020202020204" pitchFamily="34" charset="0"/>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2pPr>
            <a:lvl3pPr marL="1234440" marR="0" indent="-32004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9pPr>
          </a:lstStyle>
          <a:p>
            <a:pPr marL="0" marR="0" lvl="0" indent="0" algn="ctr" defTabSz="914400" rtl="0" eaLnBrk="1" fontAlgn="auto" latinLnBrk="0" hangingPunct="1">
              <a:lnSpc>
                <a:spcPct val="120000"/>
              </a:lnSpc>
              <a:spcBef>
                <a:spcPts val="1000"/>
              </a:spcBef>
              <a:spcAft>
                <a:spcPts val="0"/>
              </a:spcAft>
              <a:buClrTx/>
              <a:buSzPct val="100000"/>
              <a:buFont typeface="Arial"/>
              <a:buNone/>
              <a:tabLst/>
              <a:defRPr/>
            </a:pPr>
            <a:r>
              <a:rPr kumimoji="0" lang="en-GB" sz="1600" i="0" u="none" strike="noStrike" kern="0" cap="none" spc="0" normalizeH="0" baseline="0" noProof="0" dirty="0">
                <a:ln>
                  <a:noFill/>
                </a:ln>
                <a:solidFill>
                  <a:srgbClr val="EF3C53"/>
                </a:solidFill>
                <a:effectLst/>
                <a:uLnTx/>
                <a:uFillTx/>
                <a:latin typeface="Century Gothic" panose="020B0502020202020204" pitchFamily="34" charset="0"/>
                <a:ea typeface="Verdana"/>
                <a:cs typeface="Verdana"/>
                <a:sym typeface="Verdana"/>
              </a:rPr>
              <a:t>Red Sea </a:t>
            </a:r>
            <a:br>
              <a:rPr kumimoji="0" lang="en-GB" sz="1600" i="0" u="none" strike="noStrike" kern="0" cap="none" spc="0" normalizeH="0" baseline="0" noProof="0" dirty="0">
                <a:ln>
                  <a:noFill/>
                </a:ln>
                <a:solidFill>
                  <a:srgbClr val="EF3C53"/>
                </a:solidFill>
                <a:effectLst/>
                <a:uLnTx/>
                <a:uFillTx/>
                <a:latin typeface="Century Gothic" panose="020B0502020202020204" pitchFamily="34" charset="0"/>
                <a:ea typeface="Verdana"/>
                <a:cs typeface="Verdana"/>
                <a:sym typeface="Verdana"/>
              </a:rPr>
            </a:br>
            <a:r>
              <a:rPr kumimoji="0" lang="en-GB" sz="1600" i="0" u="none" strike="noStrike" kern="0" cap="none" spc="0" normalizeH="0" baseline="0" noProof="0" dirty="0">
                <a:ln>
                  <a:noFill/>
                </a:ln>
                <a:solidFill>
                  <a:srgbClr val="EF3C53"/>
                </a:solidFill>
                <a:effectLst/>
                <a:uLnTx/>
                <a:uFillTx/>
                <a:latin typeface="Century Gothic" panose="020B0502020202020204" pitchFamily="34" charset="0"/>
                <a:ea typeface="Verdana"/>
                <a:cs typeface="Verdana"/>
                <a:sym typeface="Verdana"/>
              </a:rPr>
              <a:t>Reef</a:t>
            </a:r>
          </a:p>
        </p:txBody>
      </p:sp>
    </p:spTree>
    <p:extLst>
      <p:ext uri="{BB962C8B-B14F-4D97-AF65-F5344CB8AC3E}">
        <p14:creationId xmlns:p14="http://schemas.microsoft.com/office/powerpoint/2010/main" val="209539762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2CCCF1-87C9-4497-9801-2EC0E6F265D8}"/>
              </a:ext>
            </a:extLst>
          </p:cNvPr>
          <p:cNvSpPr>
            <a:spLocks noGrp="1"/>
          </p:cNvSpPr>
          <p:nvPr>
            <p:ph type="title"/>
          </p:nvPr>
        </p:nvSpPr>
        <p:spPr/>
        <p:txBody>
          <a:bodyPr/>
          <a:lstStyle/>
          <a:p>
            <a:r>
              <a:rPr lang="en-US" dirty="0"/>
              <a:t>Introduction to the coral ecosystem</a:t>
            </a:r>
            <a:endParaRPr lang="en-GB" dirty="0"/>
          </a:p>
        </p:txBody>
      </p:sp>
      <p:sp>
        <p:nvSpPr>
          <p:cNvPr id="2" name="Text Placeholder 1">
            <a:extLst>
              <a:ext uri="{FF2B5EF4-FFF2-40B4-BE49-F238E27FC236}">
                <a16:creationId xmlns:a16="http://schemas.microsoft.com/office/drawing/2014/main" id="{13DD1D6E-6983-4781-AF7D-C5512442A70E}"/>
              </a:ext>
            </a:extLst>
          </p:cNvPr>
          <p:cNvSpPr>
            <a:spLocks noGrp="1"/>
          </p:cNvSpPr>
          <p:nvPr>
            <p:ph type="body" sz="quarter" idx="11"/>
          </p:nvPr>
        </p:nvSpPr>
        <p:spPr/>
        <p:txBody>
          <a:bodyPr/>
          <a:lstStyle/>
          <a:p>
            <a:r>
              <a:rPr lang="en-US" dirty="0"/>
              <a:t>Further reading</a:t>
            </a:r>
            <a:endParaRPr lang="en-GB" dirty="0"/>
          </a:p>
        </p:txBody>
      </p:sp>
      <p:pic>
        <p:nvPicPr>
          <p:cNvPr id="6" name="Picture 5" descr="A close up of a sign&#10;&#10;Description automatically generated">
            <a:extLst>
              <a:ext uri="{FF2B5EF4-FFF2-40B4-BE49-F238E27FC236}">
                <a16:creationId xmlns:a16="http://schemas.microsoft.com/office/drawing/2014/main" id="{B727478E-96D3-9E42-8601-B3FBF7E70B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71996" y="334080"/>
            <a:ext cx="1403690" cy="465312"/>
          </a:xfrm>
          <a:prstGeom prst="rect">
            <a:avLst/>
          </a:prstGeom>
        </p:spPr>
      </p:pic>
      <p:sp>
        <p:nvSpPr>
          <p:cNvPr id="9" name="Rounded Rectangle 8">
            <a:extLst>
              <a:ext uri="{FF2B5EF4-FFF2-40B4-BE49-F238E27FC236}">
                <a16:creationId xmlns:a16="http://schemas.microsoft.com/office/drawing/2014/main" id="{F81AB032-DBD8-CC48-9522-23E715E0EA96}"/>
              </a:ext>
            </a:extLst>
          </p:cNvPr>
          <p:cNvSpPr/>
          <p:nvPr/>
        </p:nvSpPr>
        <p:spPr>
          <a:xfrm>
            <a:off x="4656168" y="5965330"/>
            <a:ext cx="2659032" cy="276997"/>
          </a:xfrm>
          <a:prstGeom prst="roundRect">
            <a:avLst>
              <a:gd name="adj" fmla="val 50000"/>
            </a:avLst>
          </a:prstGeom>
          <a:solidFill>
            <a:srgbClr val="55B39F"/>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10" name="TextBox 9">
            <a:hlinkClick r:id="rId3"/>
            <a:extLst>
              <a:ext uri="{FF2B5EF4-FFF2-40B4-BE49-F238E27FC236}">
                <a16:creationId xmlns:a16="http://schemas.microsoft.com/office/drawing/2014/main" id="{86D5D25A-2CC5-914C-A1C7-EEB8120BB16A}"/>
              </a:ext>
            </a:extLst>
          </p:cNvPr>
          <p:cNvSpPr txBox="1"/>
          <p:nvPr/>
        </p:nvSpPr>
        <p:spPr>
          <a:xfrm>
            <a:off x="4656168" y="5962828"/>
            <a:ext cx="2659032"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200" b="1" i="0" u="none" strike="noStrike" cap="none" spc="300" normalizeH="0" baseline="0" dirty="0">
                <a:ln>
                  <a:noFill/>
                </a:ln>
                <a:solidFill>
                  <a:schemeClr val="tx1"/>
                </a:solidFill>
                <a:effectLst/>
                <a:uFillTx/>
                <a:latin typeface="Century Gothic" panose="020B0502020202020204" pitchFamily="34" charset="0"/>
                <a:ea typeface="+mj-ea"/>
                <a:cs typeface="+mj-cs"/>
                <a:sym typeface="Calibri"/>
              </a:rPr>
              <a:t>VIEW SUBJECT UPDATE</a:t>
            </a:r>
          </a:p>
        </p:txBody>
      </p:sp>
      <p:pic>
        <p:nvPicPr>
          <p:cNvPr id="11" name="Picture Placeholder 10" descr="Underwater view of a swimming pool&#10;&#10;Description automatically generated">
            <a:hlinkClick r:id="rId3"/>
            <a:extLst>
              <a:ext uri="{FF2B5EF4-FFF2-40B4-BE49-F238E27FC236}">
                <a16:creationId xmlns:a16="http://schemas.microsoft.com/office/drawing/2014/main" id="{EE18C090-2463-7646-B70A-8447B423F60E}"/>
              </a:ext>
            </a:extLst>
          </p:cNvPr>
          <p:cNvPicPr>
            <a:picLocks noGrp="1" noChangeAspect="1"/>
          </p:cNvPicPr>
          <p:nvPr>
            <p:ph type="pic" sz="quarter" idx="23"/>
          </p:nvPr>
        </p:nvPicPr>
        <p:blipFill>
          <a:blip r:embed="rId4" cstate="email">
            <a:extLst>
              <a:ext uri="{28A0092B-C50C-407E-A947-70E740481C1C}">
                <a14:useLocalDpi xmlns:a14="http://schemas.microsoft.com/office/drawing/2010/main"/>
              </a:ext>
            </a:extLst>
          </a:blip>
          <a:srcRect/>
          <a:stretch>
            <a:fillRect/>
          </a:stretch>
        </p:blipFill>
        <p:spPr/>
      </p:pic>
      <p:sp>
        <p:nvSpPr>
          <p:cNvPr id="7" name="Text Placeholder 4">
            <a:extLst>
              <a:ext uri="{FF2B5EF4-FFF2-40B4-BE49-F238E27FC236}">
                <a16:creationId xmlns:a16="http://schemas.microsoft.com/office/drawing/2014/main" id="{567F3386-7780-4FDB-9D93-D6696EC406E9}"/>
              </a:ext>
            </a:extLst>
          </p:cNvPr>
          <p:cNvSpPr txBox="1">
            <a:spLocks/>
          </p:cNvSpPr>
          <p:nvPr/>
        </p:nvSpPr>
        <p:spPr>
          <a:xfrm>
            <a:off x="550863" y="1580226"/>
            <a:ext cx="3960812" cy="4140826"/>
          </a:xfrm>
          <a:prstGeom prst="rect">
            <a:avLst/>
          </a:prstGeom>
        </p:spPr>
        <p:txBody>
          <a:bodyPr anchor="t"/>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2000" b="0" i="0" u="none" strike="noStrike" cap="none" spc="0" baseline="0">
                <a:ln>
                  <a:noFill/>
                </a:ln>
                <a:solidFill>
                  <a:schemeClr val="bg1"/>
                </a:solidFill>
                <a:uFillTx/>
                <a:latin typeface="Century Gothic" panose="020B0502020202020204" pitchFamily="34" charset="0"/>
                <a:ea typeface="+mj-ea"/>
                <a:cs typeface="+mj-cs"/>
                <a:sym typeface="Calibri"/>
              </a:defRPr>
            </a:lvl1pPr>
            <a:lvl2pPr marL="723882" marR="0" indent="-266693" algn="l" defTabSz="914377"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2pPr>
            <a:lvl3pPr marL="1234409" marR="0" indent="-320032" algn="l" defTabSz="914377"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3pPr>
            <a:lvl4pPr marL="1727157" marR="0" indent="-355591" algn="l" defTabSz="914377"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4pPr>
            <a:lvl5pPr marL="2184345" marR="0" indent="-355591" algn="l" defTabSz="914377"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5pPr>
            <a:lvl6pPr marL="2641534" marR="0" indent="-355591" algn="l" defTabSz="914377"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6pPr>
            <a:lvl7pPr marL="3098723" marR="0" indent="-355591" algn="l" defTabSz="914377"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7pPr>
            <a:lvl8pPr marL="3555911" marR="0" indent="-355591" algn="l" defTabSz="914377"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8pPr>
            <a:lvl9pPr marL="4013100" marR="0" indent="-355591" algn="l" defTabSz="914377"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9pPr>
          </a:lstStyle>
          <a:p>
            <a:r>
              <a:rPr lang="en-US" sz="3200" b="1" dirty="0">
                <a:solidFill>
                  <a:schemeClr val="accent1"/>
                </a:solidFill>
              </a:rPr>
              <a:t>What are coral reefs and why are they important?</a:t>
            </a:r>
          </a:p>
        </p:txBody>
      </p:sp>
    </p:spTree>
    <p:extLst>
      <p:ext uri="{BB962C8B-B14F-4D97-AF65-F5344CB8AC3E}">
        <p14:creationId xmlns:p14="http://schemas.microsoft.com/office/powerpoint/2010/main" val="222389778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icture containing computer, dark, screen, monitor&#10;&#10;Description automatically generated">
            <a:extLst>
              <a:ext uri="{FF2B5EF4-FFF2-40B4-BE49-F238E27FC236}">
                <a16:creationId xmlns:a16="http://schemas.microsoft.com/office/drawing/2014/main" id="{5B936560-687A-9845-BEB1-3E224EFFE1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30702" y="3471929"/>
            <a:ext cx="6930595" cy="2873309"/>
          </a:xfrm>
          <a:prstGeom prst="rect">
            <a:avLst/>
          </a:prstGeom>
        </p:spPr>
      </p:pic>
      <p:sp>
        <p:nvSpPr>
          <p:cNvPr id="17" name="Oval 16">
            <a:extLst>
              <a:ext uri="{FF2B5EF4-FFF2-40B4-BE49-F238E27FC236}">
                <a16:creationId xmlns:a16="http://schemas.microsoft.com/office/drawing/2014/main" id="{8AE8814D-70F1-FF4F-AB48-A2306943D80A}"/>
              </a:ext>
            </a:extLst>
          </p:cNvPr>
          <p:cNvSpPr/>
          <p:nvPr/>
        </p:nvSpPr>
        <p:spPr>
          <a:xfrm>
            <a:off x="550863" y="4545613"/>
            <a:ext cx="1824773" cy="1824773"/>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18" name="Oval 17">
            <a:extLst>
              <a:ext uri="{FF2B5EF4-FFF2-40B4-BE49-F238E27FC236}">
                <a16:creationId xmlns:a16="http://schemas.microsoft.com/office/drawing/2014/main" id="{92DFBAEE-E7D9-2C40-BB86-6FBBD6CA0DC3}"/>
              </a:ext>
            </a:extLst>
          </p:cNvPr>
          <p:cNvSpPr/>
          <p:nvPr/>
        </p:nvSpPr>
        <p:spPr>
          <a:xfrm>
            <a:off x="9820987" y="4545613"/>
            <a:ext cx="1824773" cy="1824773"/>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19" name="Oval 18">
            <a:extLst>
              <a:ext uri="{FF2B5EF4-FFF2-40B4-BE49-F238E27FC236}">
                <a16:creationId xmlns:a16="http://schemas.microsoft.com/office/drawing/2014/main" id="{C333DE64-30C5-5D4C-AEA3-B74346C53879}"/>
              </a:ext>
            </a:extLst>
          </p:cNvPr>
          <p:cNvSpPr/>
          <p:nvPr/>
        </p:nvSpPr>
        <p:spPr>
          <a:xfrm>
            <a:off x="9820987" y="2640894"/>
            <a:ext cx="1824773" cy="1824773"/>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20" name="Oval 19">
            <a:extLst>
              <a:ext uri="{FF2B5EF4-FFF2-40B4-BE49-F238E27FC236}">
                <a16:creationId xmlns:a16="http://schemas.microsoft.com/office/drawing/2014/main" id="{214119C3-A738-0C4F-8F80-93044D0E76F2}"/>
              </a:ext>
            </a:extLst>
          </p:cNvPr>
          <p:cNvSpPr/>
          <p:nvPr/>
        </p:nvSpPr>
        <p:spPr>
          <a:xfrm>
            <a:off x="8217862" y="1610287"/>
            <a:ext cx="1824773" cy="1824773"/>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21" name="Oval 20">
            <a:extLst>
              <a:ext uri="{FF2B5EF4-FFF2-40B4-BE49-F238E27FC236}">
                <a16:creationId xmlns:a16="http://schemas.microsoft.com/office/drawing/2014/main" id="{9C974C8D-3049-9F4C-B67B-7114F70A7E21}"/>
              </a:ext>
            </a:extLst>
          </p:cNvPr>
          <p:cNvSpPr/>
          <p:nvPr/>
        </p:nvSpPr>
        <p:spPr>
          <a:xfrm>
            <a:off x="6227973" y="1610287"/>
            <a:ext cx="1824773" cy="1824773"/>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22" name="Oval 21">
            <a:extLst>
              <a:ext uri="{FF2B5EF4-FFF2-40B4-BE49-F238E27FC236}">
                <a16:creationId xmlns:a16="http://schemas.microsoft.com/office/drawing/2014/main" id="{2B031E6B-E58C-954F-8565-F3356C6CF315}"/>
              </a:ext>
            </a:extLst>
          </p:cNvPr>
          <p:cNvSpPr/>
          <p:nvPr/>
        </p:nvSpPr>
        <p:spPr>
          <a:xfrm>
            <a:off x="4189861" y="1610287"/>
            <a:ext cx="1824773" cy="1824773"/>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23" name="Oval 22">
            <a:extLst>
              <a:ext uri="{FF2B5EF4-FFF2-40B4-BE49-F238E27FC236}">
                <a16:creationId xmlns:a16="http://schemas.microsoft.com/office/drawing/2014/main" id="{CDA91B9E-423C-7E48-B6F2-71021E1BA61C}"/>
              </a:ext>
            </a:extLst>
          </p:cNvPr>
          <p:cNvSpPr/>
          <p:nvPr/>
        </p:nvSpPr>
        <p:spPr>
          <a:xfrm>
            <a:off x="2186973" y="1610287"/>
            <a:ext cx="1824773" cy="1824773"/>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3" name="Oval 2">
            <a:extLst>
              <a:ext uri="{FF2B5EF4-FFF2-40B4-BE49-F238E27FC236}">
                <a16:creationId xmlns:a16="http://schemas.microsoft.com/office/drawing/2014/main" id="{A7BDAF3B-F698-8441-8309-80EA988433FD}"/>
              </a:ext>
            </a:extLst>
          </p:cNvPr>
          <p:cNvSpPr/>
          <p:nvPr/>
        </p:nvSpPr>
        <p:spPr>
          <a:xfrm>
            <a:off x="550863" y="2640894"/>
            <a:ext cx="1824773" cy="1824773"/>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5AFCD251-AC29-4C9A-BC51-E4FB59A084E1}"/>
              </a:ext>
            </a:extLst>
          </p:cNvPr>
          <p:cNvSpPr>
            <a:spLocks noGrp="1"/>
          </p:cNvSpPr>
          <p:nvPr>
            <p:ph type="title"/>
          </p:nvPr>
        </p:nvSpPr>
        <p:spPr/>
        <p:txBody>
          <a:bodyPr/>
          <a:lstStyle/>
          <a:p>
            <a:r>
              <a:rPr lang="en-US" dirty="0"/>
              <a:t>Introduction to the coral ecosystem</a:t>
            </a:r>
            <a:endParaRPr lang="en-GB" dirty="0"/>
          </a:p>
        </p:txBody>
      </p:sp>
      <p:sp>
        <p:nvSpPr>
          <p:cNvPr id="6" name="Text Placeholder 5">
            <a:extLst>
              <a:ext uri="{FF2B5EF4-FFF2-40B4-BE49-F238E27FC236}">
                <a16:creationId xmlns:a16="http://schemas.microsoft.com/office/drawing/2014/main" id="{045ABB48-F621-480E-939E-7BFFD6029C27}"/>
              </a:ext>
            </a:extLst>
          </p:cNvPr>
          <p:cNvSpPr>
            <a:spLocks noGrp="1"/>
          </p:cNvSpPr>
          <p:nvPr>
            <p:ph type="body" sz="quarter" idx="23"/>
          </p:nvPr>
        </p:nvSpPr>
        <p:spPr>
          <a:xfrm>
            <a:off x="550863" y="1019669"/>
            <a:ext cx="11199703" cy="609106"/>
          </a:xfrm>
        </p:spPr>
        <p:txBody>
          <a:bodyPr/>
          <a:lstStyle/>
          <a:p>
            <a:r>
              <a:rPr lang="en-US" dirty="0"/>
              <a:t>What affects the location and distribution of coral reefs?</a:t>
            </a:r>
          </a:p>
          <a:p>
            <a:endParaRPr lang="en-GB" dirty="0"/>
          </a:p>
        </p:txBody>
      </p:sp>
      <p:pic>
        <p:nvPicPr>
          <p:cNvPr id="8" name="Picture 7" descr="A close up of a sign&#10;&#10;Description automatically generated">
            <a:extLst>
              <a:ext uri="{FF2B5EF4-FFF2-40B4-BE49-F238E27FC236}">
                <a16:creationId xmlns:a16="http://schemas.microsoft.com/office/drawing/2014/main" id="{F3791082-F531-1A4F-A9A6-73A52F1932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71996" y="334080"/>
            <a:ext cx="1403690" cy="465312"/>
          </a:xfrm>
          <a:prstGeom prst="rect">
            <a:avLst/>
          </a:prstGeom>
        </p:spPr>
      </p:pic>
      <p:sp>
        <p:nvSpPr>
          <p:cNvPr id="7" name="Text Placeholder 3">
            <a:extLst>
              <a:ext uri="{FF2B5EF4-FFF2-40B4-BE49-F238E27FC236}">
                <a16:creationId xmlns:a16="http://schemas.microsoft.com/office/drawing/2014/main" id="{78FD075F-69BF-4D08-99E9-3417E9B4E3AA}"/>
              </a:ext>
            </a:extLst>
          </p:cNvPr>
          <p:cNvSpPr txBox="1">
            <a:spLocks/>
          </p:cNvSpPr>
          <p:nvPr/>
        </p:nvSpPr>
        <p:spPr>
          <a:xfrm>
            <a:off x="528638" y="3192634"/>
            <a:ext cx="1847850" cy="71913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lstStyle>
            <a:lvl1pPr marL="0" marR="0" indent="0" algn="ctr" defTabSz="914400" rtl="0" latinLnBrk="0">
              <a:lnSpc>
                <a:spcPct val="90000"/>
              </a:lnSpc>
              <a:spcBef>
                <a:spcPts val="1000"/>
              </a:spcBef>
              <a:spcAft>
                <a:spcPts val="0"/>
              </a:spcAft>
              <a:buClrTx/>
              <a:buSzPct val="100000"/>
              <a:buFont typeface="Arial"/>
              <a:buNone/>
              <a:tabLst/>
              <a:defRPr sz="1800" b="1" i="0" u="none" strike="noStrike" cap="none" spc="0" baseline="0">
                <a:ln>
                  <a:noFill/>
                </a:ln>
                <a:solidFill>
                  <a:schemeClr val="tx1"/>
                </a:solidFill>
                <a:uFillTx/>
                <a:latin typeface="Century Gothic" panose="020B0502020202020204" pitchFamily="34" charset="0"/>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2pPr>
            <a:lvl3pPr marL="1234440" marR="0" indent="-32004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9pPr>
          </a:lstStyle>
          <a:p>
            <a:pPr marL="0" marR="0" lvl="0" indent="0" algn="ctr" defTabSz="914400" rtl="0" eaLnBrk="1" fontAlgn="auto" latinLnBrk="0" hangingPunct="1">
              <a:lnSpc>
                <a:spcPct val="120000"/>
              </a:lnSpc>
              <a:spcBef>
                <a:spcPts val="1000"/>
              </a:spcBef>
              <a:spcAft>
                <a:spcPts val="0"/>
              </a:spcAft>
              <a:buClrTx/>
              <a:buSzPct val="100000"/>
              <a:buFont typeface="Arial"/>
              <a:buNone/>
              <a:tabLst/>
              <a:defRPr/>
            </a:pPr>
            <a:r>
              <a:rPr kumimoji="0" lang="en-GB" sz="1600" b="0" i="0" u="none" strike="noStrike" kern="0" cap="none" spc="0" normalizeH="0" baseline="0" noProof="0" dirty="0">
                <a:ln>
                  <a:noFill/>
                </a:ln>
                <a:solidFill>
                  <a:srgbClr val="091932"/>
                </a:solidFill>
                <a:effectLst/>
                <a:uLnTx/>
                <a:uFillTx/>
                <a:latin typeface="Century Gothic" panose="020B0502020202020204" pitchFamily="34" charset="0"/>
                <a:ea typeface="Verdana"/>
                <a:cs typeface="Verdana"/>
                <a:sym typeface="Verdana"/>
              </a:rPr>
              <a:t>They don’t like water that is below 18</a:t>
            </a:r>
            <a:r>
              <a:rPr kumimoji="0" lang="en-GB" sz="1600" b="0" i="0" u="none" strike="noStrike" kern="0" cap="none" spc="0" normalizeH="0" baseline="30000" noProof="0" dirty="0">
                <a:ln>
                  <a:noFill/>
                </a:ln>
                <a:solidFill>
                  <a:srgbClr val="091932"/>
                </a:solidFill>
                <a:effectLst/>
                <a:uLnTx/>
                <a:uFillTx/>
                <a:latin typeface="Century Gothic" panose="020B0502020202020204" pitchFamily="34" charset="0"/>
                <a:ea typeface="Verdana"/>
                <a:cs typeface="Verdana"/>
                <a:sym typeface="Verdana"/>
              </a:rPr>
              <a:t>º</a:t>
            </a:r>
            <a:r>
              <a:rPr kumimoji="0" lang="en-GB" sz="1600" b="0" i="0" u="none" strike="noStrike" kern="0" cap="none" spc="0" normalizeH="0" baseline="0" noProof="0" dirty="0">
                <a:ln>
                  <a:noFill/>
                </a:ln>
                <a:solidFill>
                  <a:srgbClr val="091932"/>
                </a:solidFill>
                <a:effectLst/>
                <a:uLnTx/>
                <a:uFillTx/>
                <a:latin typeface="Century Gothic" panose="020B0502020202020204" pitchFamily="34" charset="0"/>
                <a:ea typeface="Verdana"/>
                <a:cs typeface="Verdana"/>
                <a:sym typeface="Verdana"/>
              </a:rPr>
              <a:t>C. </a:t>
            </a:r>
          </a:p>
        </p:txBody>
      </p:sp>
      <p:sp>
        <p:nvSpPr>
          <p:cNvPr id="9" name="Text Placeholder 4">
            <a:extLst>
              <a:ext uri="{FF2B5EF4-FFF2-40B4-BE49-F238E27FC236}">
                <a16:creationId xmlns:a16="http://schemas.microsoft.com/office/drawing/2014/main" id="{4423F6FB-DDFD-4E15-B426-FA55390D58B1}"/>
              </a:ext>
            </a:extLst>
          </p:cNvPr>
          <p:cNvSpPr txBox="1">
            <a:spLocks/>
          </p:cNvSpPr>
          <p:nvPr/>
        </p:nvSpPr>
        <p:spPr>
          <a:xfrm>
            <a:off x="2175434" y="2136654"/>
            <a:ext cx="1847850" cy="71913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lstStyle>
            <a:lvl1pPr marL="0" marR="0" indent="0" algn="ctr" defTabSz="914400" rtl="0" latinLnBrk="0">
              <a:lnSpc>
                <a:spcPct val="90000"/>
              </a:lnSpc>
              <a:spcBef>
                <a:spcPts val="1000"/>
              </a:spcBef>
              <a:spcAft>
                <a:spcPts val="0"/>
              </a:spcAft>
              <a:buClrTx/>
              <a:buSzPct val="100000"/>
              <a:buFont typeface="Arial"/>
              <a:buNone/>
              <a:tabLst/>
              <a:defRPr sz="1800" b="1" i="0" u="none" strike="noStrike" cap="none" spc="0" baseline="0">
                <a:ln>
                  <a:noFill/>
                </a:ln>
                <a:solidFill>
                  <a:schemeClr val="tx1"/>
                </a:solidFill>
                <a:uFillTx/>
                <a:latin typeface="Century Gothic" panose="020B0502020202020204" pitchFamily="34" charset="0"/>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2pPr>
            <a:lvl3pPr marL="1234440" marR="0" indent="-32004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9pPr>
          </a:lstStyle>
          <a:p>
            <a:pPr marL="0" marR="0" lvl="0" indent="0" algn="ctr" defTabSz="914400" rtl="0" eaLnBrk="1" fontAlgn="auto" latinLnBrk="0" hangingPunct="1">
              <a:lnSpc>
                <a:spcPct val="100000"/>
              </a:lnSpc>
              <a:spcBef>
                <a:spcPts val="1000"/>
              </a:spcBef>
              <a:spcAft>
                <a:spcPts val="0"/>
              </a:spcAft>
              <a:buClrTx/>
              <a:buSzPct val="100000"/>
              <a:buFont typeface="Arial"/>
              <a:buNone/>
              <a:tabLst/>
              <a:defRPr/>
            </a:pPr>
            <a:r>
              <a:rPr kumimoji="0" lang="en-GB" sz="1600" b="0" i="0" u="none" strike="noStrike" kern="0" cap="none" spc="0" normalizeH="0" baseline="0" noProof="0" dirty="0">
                <a:ln>
                  <a:noFill/>
                </a:ln>
                <a:solidFill>
                  <a:srgbClr val="091932"/>
                </a:solidFill>
                <a:effectLst/>
                <a:uLnTx/>
                <a:uFillTx/>
                <a:latin typeface="Century Gothic" panose="020B0502020202020204" pitchFamily="34" charset="0"/>
                <a:ea typeface="Verdana"/>
                <a:cs typeface="Verdana"/>
                <a:sym typeface="Verdana"/>
              </a:rPr>
              <a:t>Polys prefer waters between 23</a:t>
            </a:r>
            <a:r>
              <a:rPr kumimoji="0" lang="en-GB" sz="1600" b="0" i="0" u="none" strike="noStrike" kern="0" cap="none" spc="0" normalizeH="0" baseline="30000" noProof="0" dirty="0">
                <a:ln>
                  <a:noFill/>
                </a:ln>
                <a:solidFill>
                  <a:srgbClr val="091932"/>
                </a:solidFill>
                <a:effectLst/>
                <a:uLnTx/>
                <a:uFillTx/>
                <a:latin typeface="Century Gothic" panose="020B0502020202020204" pitchFamily="34" charset="0"/>
                <a:ea typeface="Verdana"/>
                <a:cs typeface="Verdana"/>
                <a:sym typeface="Verdana"/>
              </a:rPr>
              <a:t>º</a:t>
            </a:r>
            <a:r>
              <a:rPr kumimoji="0" lang="en-GB" sz="1600" b="0" i="0" u="none" strike="noStrike" kern="0" cap="none" spc="0" normalizeH="0" baseline="0" noProof="0" dirty="0">
                <a:ln>
                  <a:noFill/>
                </a:ln>
                <a:solidFill>
                  <a:srgbClr val="091932"/>
                </a:solidFill>
                <a:effectLst/>
                <a:uLnTx/>
                <a:uFillTx/>
                <a:latin typeface="Century Gothic" panose="020B0502020202020204" pitchFamily="34" charset="0"/>
                <a:ea typeface="Verdana"/>
                <a:cs typeface="Verdana"/>
                <a:sym typeface="Verdana"/>
              </a:rPr>
              <a:t>C and 29</a:t>
            </a:r>
            <a:r>
              <a:rPr kumimoji="0" lang="en-GB" sz="1600" b="0" i="0" u="none" strike="noStrike" kern="0" cap="none" spc="0" normalizeH="0" baseline="30000" noProof="0" dirty="0">
                <a:ln>
                  <a:noFill/>
                </a:ln>
                <a:solidFill>
                  <a:srgbClr val="091932"/>
                </a:solidFill>
                <a:effectLst/>
                <a:uLnTx/>
                <a:uFillTx/>
                <a:latin typeface="Century Gothic" panose="020B0502020202020204" pitchFamily="34" charset="0"/>
                <a:ea typeface="Verdana"/>
                <a:cs typeface="Verdana"/>
                <a:sym typeface="Verdana"/>
              </a:rPr>
              <a:t>º</a:t>
            </a:r>
            <a:r>
              <a:rPr kumimoji="0" lang="en-GB" sz="1600" b="0" i="0" u="none" strike="noStrike" kern="0" cap="none" spc="0" normalizeH="0" baseline="0" noProof="0" dirty="0">
                <a:ln>
                  <a:noFill/>
                </a:ln>
                <a:solidFill>
                  <a:srgbClr val="091932"/>
                </a:solidFill>
                <a:effectLst/>
                <a:uLnTx/>
                <a:uFillTx/>
                <a:latin typeface="Century Gothic" panose="020B0502020202020204" pitchFamily="34" charset="0"/>
                <a:ea typeface="Verdana"/>
                <a:cs typeface="Verdana"/>
                <a:sym typeface="Verdana"/>
              </a:rPr>
              <a:t>C, but up to 40</a:t>
            </a:r>
            <a:r>
              <a:rPr kumimoji="0" lang="en-GB" sz="1600" b="0" i="0" u="none" strike="noStrike" kern="0" cap="none" spc="0" normalizeH="0" baseline="30000" noProof="0" dirty="0">
                <a:ln>
                  <a:noFill/>
                </a:ln>
                <a:solidFill>
                  <a:srgbClr val="091932"/>
                </a:solidFill>
                <a:effectLst/>
                <a:uLnTx/>
                <a:uFillTx/>
                <a:latin typeface="Century Gothic" panose="020B0502020202020204" pitchFamily="34" charset="0"/>
                <a:ea typeface="Verdana"/>
                <a:cs typeface="Verdana"/>
                <a:sym typeface="Verdana"/>
              </a:rPr>
              <a:t>º</a:t>
            </a:r>
            <a:r>
              <a:rPr kumimoji="0" lang="en-GB" sz="1600" b="0" i="0" u="none" strike="noStrike" kern="0" cap="none" spc="0" normalizeH="0" baseline="0" noProof="0" dirty="0">
                <a:ln>
                  <a:noFill/>
                </a:ln>
                <a:solidFill>
                  <a:srgbClr val="091932"/>
                </a:solidFill>
                <a:effectLst/>
                <a:uLnTx/>
                <a:uFillTx/>
                <a:latin typeface="Century Gothic" panose="020B0502020202020204" pitchFamily="34" charset="0"/>
                <a:ea typeface="Verdana"/>
                <a:cs typeface="Verdana"/>
                <a:sym typeface="Verdana"/>
              </a:rPr>
              <a:t>C for short periods. </a:t>
            </a:r>
          </a:p>
        </p:txBody>
      </p:sp>
      <p:sp>
        <p:nvSpPr>
          <p:cNvPr id="10" name="Text Placeholder 5">
            <a:extLst>
              <a:ext uri="{FF2B5EF4-FFF2-40B4-BE49-F238E27FC236}">
                <a16:creationId xmlns:a16="http://schemas.microsoft.com/office/drawing/2014/main" id="{0F9EAC3D-A5AC-474B-B517-CB3AE2A48232}"/>
              </a:ext>
            </a:extLst>
          </p:cNvPr>
          <p:cNvSpPr txBox="1">
            <a:spLocks/>
          </p:cNvSpPr>
          <p:nvPr/>
        </p:nvSpPr>
        <p:spPr>
          <a:xfrm>
            <a:off x="4208451" y="2152935"/>
            <a:ext cx="1847850" cy="71913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lstStyle>
            <a:lvl1pPr marL="0" marR="0" indent="0" algn="ctr" defTabSz="914400" rtl="0" latinLnBrk="0">
              <a:lnSpc>
                <a:spcPct val="90000"/>
              </a:lnSpc>
              <a:spcBef>
                <a:spcPts val="1000"/>
              </a:spcBef>
              <a:spcAft>
                <a:spcPts val="0"/>
              </a:spcAft>
              <a:buClrTx/>
              <a:buSzPct val="100000"/>
              <a:buFont typeface="Arial"/>
              <a:buNone/>
              <a:tabLst/>
              <a:defRPr sz="1800" b="1" i="0" u="none" strike="noStrike" cap="none" spc="0" baseline="0">
                <a:ln>
                  <a:noFill/>
                </a:ln>
                <a:solidFill>
                  <a:schemeClr val="tx1"/>
                </a:solidFill>
                <a:uFillTx/>
                <a:latin typeface="Century Gothic" panose="020B0502020202020204" pitchFamily="34" charset="0"/>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2pPr>
            <a:lvl3pPr marL="1234440" marR="0" indent="-32004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9pPr>
          </a:lstStyle>
          <a:p>
            <a:pPr marL="0" marR="0" lvl="0" indent="0" algn="ctr" defTabSz="914400" rtl="0" eaLnBrk="1" fontAlgn="auto" latinLnBrk="0" hangingPunct="1">
              <a:lnSpc>
                <a:spcPct val="120000"/>
              </a:lnSpc>
              <a:spcBef>
                <a:spcPts val="1000"/>
              </a:spcBef>
              <a:spcAft>
                <a:spcPts val="0"/>
              </a:spcAft>
              <a:buClrTx/>
              <a:buSzPct val="100000"/>
              <a:buFont typeface="Arial"/>
              <a:buNone/>
              <a:tabLst/>
              <a:defRPr/>
            </a:pPr>
            <a:r>
              <a:rPr kumimoji="0" lang="en-GB" sz="1600" b="0" i="0" u="none" strike="noStrike" kern="0" cap="none" spc="0" normalizeH="0" baseline="0" noProof="0" dirty="0">
                <a:ln>
                  <a:noFill/>
                </a:ln>
                <a:solidFill>
                  <a:srgbClr val="091932"/>
                </a:solidFill>
                <a:effectLst/>
                <a:uLnTx/>
                <a:uFillTx/>
                <a:latin typeface="Century Gothic" panose="020B0502020202020204" pitchFamily="34" charset="0"/>
                <a:ea typeface="Verdana"/>
                <a:cs typeface="Verdana"/>
                <a:sym typeface="Verdana"/>
              </a:rPr>
              <a:t>Very salty water (32 to 42 parts per thousand). </a:t>
            </a:r>
          </a:p>
        </p:txBody>
      </p:sp>
      <p:sp>
        <p:nvSpPr>
          <p:cNvPr id="11" name="Text Placeholder 6">
            <a:extLst>
              <a:ext uri="{FF2B5EF4-FFF2-40B4-BE49-F238E27FC236}">
                <a16:creationId xmlns:a16="http://schemas.microsoft.com/office/drawing/2014/main" id="{FC19937C-B16A-4ABA-8740-65A66CE885F5}"/>
              </a:ext>
            </a:extLst>
          </p:cNvPr>
          <p:cNvSpPr txBox="1">
            <a:spLocks/>
          </p:cNvSpPr>
          <p:nvPr/>
        </p:nvSpPr>
        <p:spPr>
          <a:xfrm>
            <a:off x="6233990" y="2152935"/>
            <a:ext cx="1847850" cy="71913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lstStyle>
            <a:lvl1pPr marL="0" marR="0" indent="0" algn="ctr" defTabSz="914400" rtl="0" latinLnBrk="0">
              <a:lnSpc>
                <a:spcPct val="90000"/>
              </a:lnSpc>
              <a:spcBef>
                <a:spcPts val="1000"/>
              </a:spcBef>
              <a:spcAft>
                <a:spcPts val="0"/>
              </a:spcAft>
              <a:buClrTx/>
              <a:buSzPct val="100000"/>
              <a:buFont typeface="Arial"/>
              <a:buNone/>
              <a:tabLst/>
              <a:defRPr sz="1800" b="1" i="0" u="none" strike="noStrike" cap="none" spc="0" baseline="0">
                <a:ln>
                  <a:noFill/>
                </a:ln>
                <a:solidFill>
                  <a:schemeClr val="tx1"/>
                </a:solidFill>
                <a:uFillTx/>
                <a:latin typeface="Century Gothic" panose="020B0502020202020204" pitchFamily="34" charset="0"/>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2pPr>
            <a:lvl3pPr marL="1234440" marR="0" indent="-32004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9pPr>
          </a:lstStyle>
          <a:p>
            <a:pPr marL="0" marR="0" lvl="0" indent="0" algn="ctr" defTabSz="914400" rtl="0" eaLnBrk="1" fontAlgn="auto" latinLnBrk="0" hangingPunct="1">
              <a:lnSpc>
                <a:spcPct val="120000"/>
              </a:lnSpc>
              <a:spcBef>
                <a:spcPts val="1000"/>
              </a:spcBef>
              <a:spcAft>
                <a:spcPts val="0"/>
              </a:spcAft>
              <a:buClrTx/>
              <a:buSzPct val="100000"/>
              <a:buFont typeface="Arial"/>
              <a:buNone/>
              <a:tabLst/>
              <a:defRPr/>
            </a:pPr>
            <a:r>
              <a:rPr kumimoji="0" lang="en-GB" sz="1600" b="0" i="0" u="none" strike="noStrike" kern="0" cap="none" spc="0" normalizeH="0" baseline="0" noProof="0" dirty="0">
                <a:ln>
                  <a:noFill/>
                </a:ln>
                <a:solidFill>
                  <a:srgbClr val="091932"/>
                </a:solidFill>
                <a:effectLst/>
                <a:uLnTx/>
                <a:uFillTx/>
                <a:latin typeface="Century Gothic" panose="020B0502020202020204" pitchFamily="34" charset="0"/>
                <a:ea typeface="Verdana"/>
                <a:cs typeface="Verdana"/>
                <a:sym typeface="Verdana"/>
              </a:rPr>
              <a:t>Clear, shallow water so they can get energy from sunlight.</a:t>
            </a:r>
          </a:p>
        </p:txBody>
      </p:sp>
      <p:sp>
        <p:nvSpPr>
          <p:cNvPr id="12" name="Text Placeholder 7">
            <a:extLst>
              <a:ext uri="{FF2B5EF4-FFF2-40B4-BE49-F238E27FC236}">
                <a16:creationId xmlns:a16="http://schemas.microsoft.com/office/drawing/2014/main" id="{DEB10993-5AA3-4E54-95B7-8F0B93D51062}"/>
              </a:ext>
            </a:extLst>
          </p:cNvPr>
          <p:cNvSpPr txBox="1">
            <a:spLocks/>
          </p:cNvSpPr>
          <p:nvPr/>
        </p:nvSpPr>
        <p:spPr>
          <a:xfrm>
            <a:off x="527786" y="5149212"/>
            <a:ext cx="1847850" cy="71913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lstStyle>
            <a:lvl1pPr marL="0" marR="0" indent="0" algn="ctr" defTabSz="914400" rtl="0" latinLnBrk="0">
              <a:lnSpc>
                <a:spcPct val="90000"/>
              </a:lnSpc>
              <a:spcBef>
                <a:spcPts val="1000"/>
              </a:spcBef>
              <a:spcAft>
                <a:spcPts val="0"/>
              </a:spcAft>
              <a:buClrTx/>
              <a:buSzPct val="100000"/>
              <a:buFont typeface="Arial"/>
              <a:buNone/>
              <a:tabLst/>
              <a:defRPr sz="1800" b="1" i="0" u="none" strike="noStrike" cap="none" spc="0" baseline="0">
                <a:ln>
                  <a:noFill/>
                </a:ln>
                <a:solidFill>
                  <a:schemeClr val="tx1"/>
                </a:solidFill>
                <a:uFillTx/>
                <a:latin typeface="Century Gothic" panose="020B0502020202020204" pitchFamily="34" charset="0"/>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2pPr>
            <a:lvl3pPr marL="1234440" marR="0" indent="-32004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9pPr>
          </a:lstStyle>
          <a:p>
            <a:pPr marL="0" marR="0" lvl="0" indent="0" algn="ctr" defTabSz="914400" rtl="0" eaLnBrk="1" fontAlgn="auto" latinLnBrk="0" hangingPunct="1">
              <a:lnSpc>
                <a:spcPct val="120000"/>
              </a:lnSpc>
              <a:spcBef>
                <a:spcPts val="1000"/>
              </a:spcBef>
              <a:spcAft>
                <a:spcPts val="0"/>
              </a:spcAft>
              <a:buClrTx/>
              <a:buSzPct val="100000"/>
              <a:buFont typeface="Arial"/>
              <a:buNone/>
              <a:tabLst/>
              <a:defRPr/>
            </a:pPr>
            <a:r>
              <a:rPr kumimoji="0" lang="en-GB" sz="1600" b="0" i="0" u="none" strike="noStrike" kern="0" cap="none" spc="0" normalizeH="0" baseline="0" noProof="0" dirty="0">
                <a:ln>
                  <a:noFill/>
                </a:ln>
                <a:solidFill>
                  <a:srgbClr val="091932"/>
                </a:solidFill>
                <a:effectLst/>
                <a:uLnTx/>
                <a:uFillTx/>
                <a:latin typeface="Century Gothic" panose="020B0502020202020204" pitchFamily="34" charset="0"/>
                <a:ea typeface="Verdana"/>
                <a:cs typeface="Verdana"/>
                <a:sym typeface="Verdana"/>
              </a:rPr>
              <a:t>Normally, not muddy or turbid water as this can smother the </a:t>
            </a:r>
            <a:br>
              <a:rPr kumimoji="0" lang="en-GB" sz="1600" b="0" i="0" u="none" strike="noStrike" kern="0" cap="none" spc="0" normalizeH="0" baseline="0" noProof="0" dirty="0">
                <a:ln>
                  <a:noFill/>
                </a:ln>
                <a:solidFill>
                  <a:srgbClr val="091932"/>
                </a:solidFill>
                <a:effectLst/>
                <a:uLnTx/>
                <a:uFillTx/>
                <a:latin typeface="Century Gothic" panose="020B0502020202020204" pitchFamily="34" charset="0"/>
                <a:ea typeface="Verdana"/>
                <a:cs typeface="Verdana"/>
                <a:sym typeface="Verdana"/>
              </a:rPr>
            </a:br>
            <a:r>
              <a:rPr kumimoji="0" lang="en-GB" sz="1600" b="0" i="0" u="none" strike="noStrike" kern="0" cap="none" spc="0" normalizeH="0" baseline="0" noProof="0" dirty="0">
                <a:ln>
                  <a:noFill/>
                </a:ln>
                <a:solidFill>
                  <a:srgbClr val="091932"/>
                </a:solidFill>
                <a:effectLst/>
                <a:uLnTx/>
                <a:uFillTx/>
                <a:latin typeface="Century Gothic" panose="020B0502020202020204" pitchFamily="34" charset="0"/>
                <a:ea typeface="Verdana"/>
                <a:cs typeface="Verdana"/>
                <a:sym typeface="Verdana"/>
              </a:rPr>
              <a:t>reef.</a:t>
            </a:r>
          </a:p>
        </p:txBody>
      </p:sp>
      <p:sp>
        <p:nvSpPr>
          <p:cNvPr id="13" name="Text Placeholder 8">
            <a:extLst>
              <a:ext uri="{FF2B5EF4-FFF2-40B4-BE49-F238E27FC236}">
                <a16:creationId xmlns:a16="http://schemas.microsoft.com/office/drawing/2014/main" id="{9023E7EF-A4C5-42BD-8893-E2AC80605997}"/>
              </a:ext>
            </a:extLst>
          </p:cNvPr>
          <p:cNvSpPr txBox="1">
            <a:spLocks/>
          </p:cNvSpPr>
          <p:nvPr/>
        </p:nvSpPr>
        <p:spPr>
          <a:xfrm>
            <a:off x="9809448" y="5098430"/>
            <a:ext cx="1847850" cy="71913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lstStyle>
            <a:lvl1pPr marL="0" marR="0" indent="0" algn="ctr" defTabSz="914400" rtl="0" latinLnBrk="0">
              <a:lnSpc>
                <a:spcPct val="90000"/>
              </a:lnSpc>
              <a:spcBef>
                <a:spcPts val="1000"/>
              </a:spcBef>
              <a:spcAft>
                <a:spcPts val="0"/>
              </a:spcAft>
              <a:buClrTx/>
              <a:buSzPct val="100000"/>
              <a:buFont typeface="Arial"/>
              <a:buNone/>
              <a:tabLst/>
              <a:defRPr sz="1800" b="1" i="0" u="none" strike="noStrike" cap="none" spc="0" baseline="0">
                <a:ln>
                  <a:noFill/>
                </a:ln>
                <a:solidFill>
                  <a:schemeClr val="tx1"/>
                </a:solidFill>
                <a:uFillTx/>
                <a:latin typeface="Century Gothic" panose="020B0502020202020204" pitchFamily="34" charset="0"/>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2pPr>
            <a:lvl3pPr marL="1234440" marR="0" indent="-32004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9pPr>
          </a:lstStyle>
          <a:p>
            <a:pPr marL="0" marR="0" lvl="0" indent="0" algn="ctr" defTabSz="914400" rtl="0" eaLnBrk="1" fontAlgn="auto" latinLnBrk="0" hangingPunct="1">
              <a:lnSpc>
                <a:spcPct val="120000"/>
              </a:lnSpc>
              <a:spcBef>
                <a:spcPts val="1000"/>
              </a:spcBef>
              <a:spcAft>
                <a:spcPts val="0"/>
              </a:spcAft>
              <a:buClrTx/>
              <a:buSzPct val="100000"/>
              <a:buFont typeface="Arial"/>
              <a:buNone/>
              <a:tabLst/>
              <a:defRPr/>
            </a:pPr>
            <a:r>
              <a:rPr kumimoji="0" lang="en-GB" sz="1600" b="0" i="0" u="none" strike="noStrike" kern="0" cap="none" spc="0" normalizeH="0" baseline="0" noProof="0" dirty="0">
                <a:ln>
                  <a:noFill/>
                </a:ln>
                <a:solidFill>
                  <a:srgbClr val="091932"/>
                </a:solidFill>
                <a:effectLst/>
                <a:uLnTx/>
                <a:uFillTx/>
                <a:latin typeface="Century Gothic" panose="020B0502020202020204" pitchFamily="34" charset="0"/>
                <a:ea typeface="Verdana"/>
                <a:cs typeface="Verdana"/>
                <a:sym typeface="Verdana"/>
              </a:rPr>
              <a:t>Generally confined to tropical and semitropical waters. </a:t>
            </a:r>
          </a:p>
        </p:txBody>
      </p:sp>
      <p:sp>
        <p:nvSpPr>
          <p:cNvPr id="14" name="Text Placeholder 9">
            <a:extLst>
              <a:ext uri="{FF2B5EF4-FFF2-40B4-BE49-F238E27FC236}">
                <a16:creationId xmlns:a16="http://schemas.microsoft.com/office/drawing/2014/main" id="{23012BE6-8FD2-4A77-9A88-9D0149F24131}"/>
              </a:ext>
            </a:extLst>
          </p:cNvPr>
          <p:cNvSpPr txBox="1">
            <a:spLocks/>
          </p:cNvSpPr>
          <p:nvPr/>
        </p:nvSpPr>
        <p:spPr>
          <a:xfrm>
            <a:off x="8224418" y="2157115"/>
            <a:ext cx="1847850" cy="71913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lstStyle>
            <a:lvl1pPr marL="0" marR="0" indent="0" algn="ctr" defTabSz="914400" rtl="0" latinLnBrk="0">
              <a:lnSpc>
                <a:spcPct val="90000"/>
              </a:lnSpc>
              <a:spcBef>
                <a:spcPts val="1000"/>
              </a:spcBef>
              <a:spcAft>
                <a:spcPts val="0"/>
              </a:spcAft>
              <a:buClrTx/>
              <a:buSzPct val="100000"/>
              <a:buFont typeface="Arial"/>
              <a:buNone/>
              <a:tabLst/>
              <a:defRPr sz="1800" b="1" i="0" u="none" strike="noStrike" cap="none" spc="0" baseline="0">
                <a:ln>
                  <a:noFill/>
                </a:ln>
                <a:solidFill>
                  <a:schemeClr val="tx1"/>
                </a:solidFill>
                <a:uFillTx/>
                <a:latin typeface="Century Gothic" panose="020B0502020202020204" pitchFamily="34" charset="0"/>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2pPr>
            <a:lvl3pPr marL="1234440" marR="0" indent="-32004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9pPr>
          </a:lstStyle>
          <a:p>
            <a:pPr marL="0" marR="0" lvl="0" indent="0" algn="ctr" defTabSz="914400" rtl="0" eaLnBrk="1" fontAlgn="auto" latinLnBrk="0" hangingPunct="1">
              <a:lnSpc>
                <a:spcPct val="120000"/>
              </a:lnSpc>
              <a:spcBef>
                <a:spcPts val="1000"/>
              </a:spcBef>
              <a:spcAft>
                <a:spcPts val="0"/>
              </a:spcAft>
              <a:buClrTx/>
              <a:buSzPct val="100000"/>
              <a:buFont typeface="Arial"/>
              <a:buNone/>
              <a:tabLst/>
              <a:defRPr/>
            </a:pPr>
            <a:r>
              <a:rPr kumimoji="0" lang="en-GB" sz="1600" b="0" i="0" u="none" strike="noStrike" kern="0" cap="none" spc="0" normalizeH="0" baseline="0" noProof="0" dirty="0">
                <a:ln>
                  <a:noFill/>
                </a:ln>
                <a:solidFill>
                  <a:srgbClr val="091932"/>
                </a:solidFill>
                <a:effectLst/>
                <a:uLnTx/>
                <a:uFillTx/>
                <a:latin typeface="Century Gothic" panose="020B0502020202020204" pitchFamily="34" charset="0"/>
                <a:ea typeface="Verdana"/>
                <a:cs typeface="Verdana"/>
                <a:sym typeface="Verdana"/>
              </a:rPr>
              <a:t>Mostly found between the 30</a:t>
            </a:r>
            <a:r>
              <a:rPr kumimoji="0" lang="en-GB" sz="1600" b="0" i="0" u="none" strike="noStrike" kern="0" cap="none" spc="0" normalizeH="0" baseline="30000" noProof="0" dirty="0">
                <a:ln>
                  <a:noFill/>
                </a:ln>
                <a:solidFill>
                  <a:srgbClr val="091932"/>
                </a:solidFill>
                <a:effectLst/>
                <a:uLnTx/>
                <a:uFillTx/>
                <a:latin typeface="Century Gothic" panose="020B0502020202020204" pitchFamily="34" charset="0"/>
                <a:ea typeface="Verdana"/>
                <a:cs typeface="Verdana"/>
                <a:sym typeface="Verdana"/>
              </a:rPr>
              <a:t>0</a:t>
            </a:r>
            <a:r>
              <a:rPr kumimoji="0" lang="en-GB" sz="1600" b="0" i="0" u="none" strike="noStrike" kern="0" cap="none" spc="0" normalizeH="0" baseline="0" noProof="0" dirty="0">
                <a:ln>
                  <a:noFill/>
                </a:ln>
                <a:solidFill>
                  <a:srgbClr val="091932"/>
                </a:solidFill>
                <a:effectLst/>
                <a:uLnTx/>
                <a:uFillTx/>
                <a:latin typeface="Century Gothic" panose="020B0502020202020204" pitchFamily="34" charset="0"/>
                <a:ea typeface="Verdana"/>
                <a:cs typeface="Verdana"/>
                <a:sym typeface="Verdana"/>
              </a:rPr>
              <a:t> north and south latitudes. </a:t>
            </a:r>
          </a:p>
        </p:txBody>
      </p:sp>
      <p:sp>
        <p:nvSpPr>
          <p:cNvPr id="15" name="Text Placeholder 10">
            <a:extLst>
              <a:ext uri="{FF2B5EF4-FFF2-40B4-BE49-F238E27FC236}">
                <a16:creationId xmlns:a16="http://schemas.microsoft.com/office/drawing/2014/main" id="{9BC49010-7F62-4E4E-83AA-DA9CEEE9669A}"/>
              </a:ext>
            </a:extLst>
          </p:cNvPr>
          <p:cNvSpPr txBox="1">
            <a:spLocks/>
          </p:cNvSpPr>
          <p:nvPr/>
        </p:nvSpPr>
        <p:spPr>
          <a:xfrm>
            <a:off x="9809448" y="3192634"/>
            <a:ext cx="1847850" cy="71913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lstStyle>
            <a:lvl1pPr marL="0" marR="0" indent="0" algn="ctr" defTabSz="914400" rtl="0" latinLnBrk="0">
              <a:lnSpc>
                <a:spcPct val="90000"/>
              </a:lnSpc>
              <a:spcBef>
                <a:spcPts val="1000"/>
              </a:spcBef>
              <a:spcAft>
                <a:spcPts val="0"/>
              </a:spcAft>
              <a:buClrTx/>
              <a:buSzPct val="100000"/>
              <a:buFont typeface="Arial"/>
              <a:buNone/>
              <a:tabLst/>
              <a:defRPr sz="1800" b="1" i="0" u="none" strike="noStrike" cap="none" spc="0" baseline="0">
                <a:ln>
                  <a:noFill/>
                </a:ln>
                <a:solidFill>
                  <a:schemeClr val="tx1"/>
                </a:solidFill>
                <a:uFillTx/>
                <a:latin typeface="Century Gothic" panose="020B0502020202020204" pitchFamily="34" charset="0"/>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2pPr>
            <a:lvl3pPr marL="1234440" marR="0" indent="-32004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9pPr>
          </a:lstStyle>
          <a:p>
            <a:pPr marL="0" marR="0" lvl="0" indent="0" algn="ctr" defTabSz="914400" rtl="0" eaLnBrk="1" fontAlgn="auto" latinLnBrk="0" hangingPunct="1">
              <a:lnSpc>
                <a:spcPct val="120000"/>
              </a:lnSpc>
              <a:spcBef>
                <a:spcPts val="1000"/>
              </a:spcBef>
              <a:spcAft>
                <a:spcPts val="0"/>
              </a:spcAft>
              <a:buClrTx/>
              <a:buSzPct val="100000"/>
              <a:buFont typeface="Arial"/>
              <a:buNone/>
              <a:tabLst/>
              <a:defRPr/>
            </a:pPr>
            <a:r>
              <a:rPr kumimoji="0" lang="en-GB" sz="1600" b="0" i="0" u="none" strike="noStrike" kern="0" cap="none" spc="0" normalizeH="0" baseline="0" noProof="0" dirty="0">
                <a:ln>
                  <a:noFill/>
                </a:ln>
                <a:solidFill>
                  <a:srgbClr val="091932"/>
                </a:solidFill>
                <a:effectLst/>
                <a:uLnTx/>
                <a:uFillTx/>
                <a:latin typeface="Century Gothic" panose="020B0502020202020204" pitchFamily="34" charset="0"/>
                <a:ea typeface="Verdana"/>
                <a:cs typeface="Verdana"/>
                <a:sym typeface="Verdana"/>
              </a:rPr>
              <a:t>Most coral reefs are located near the shore.</a:t>
            </a:r>
          </a:p>
        </p:txBody>
      </p:sp>
    </p:spTree>
    <p:extLst>
      <p:ext uri="{BB962C8B-B14F-4D97-AF65-F5344CB8AC3E}">
        <p14:creationId xmlns:p14="http://schemas.microsoft.com/office/powerpoint/2010/main" val="135198584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2CCCF1-87C9-4497-9801-2EC0E6F265D8}"/>
              </a:ext>
            </a:extLst>
          </p:cNvPr>
          <p:cNvSpPr>
            <a:spLocks noGrp="1"/>
          </p:cNvSpPr>
          <p:nvPr>
            <p:ph type="title"/>
          </p:nvPr>
        </p:nvSpPr>
        <p:spPr/>
        <p:txBody>
          <a:bodyPr/>
          <a:lstStyle/>
          <a:p>
            <a:r>
              <a:rPr lang="en-US" dirty="0"/>
              <a:t>Introduction to the coral ecosystem</a:t>
            </a:r>
            <a:endParaRPr lang="en-GB" dirty="0"/>
          </a:p>
        </p:txBody>
      </p:sp>
      <p:pic>
        <p:nvPicPr>
          <p:cNvPr id="13" name="Picture Placeholder 12" descr="A picture containing water, reef, riding, person&#10;&#10;Description automatically generated">
            <a:hlinkClick r:id="rId2"/>
            <a:extLst>
              <a:ext uri="{FF2B5EF4-FFF2-40B4-BE49-F238E27FC236}">
                <a16:creationId xmlns:a16="http://schemas.microsoft.com/office/drawing/2014/main" id="{3FB0255D-0B97-4742-BB7D-080060079904}"/>
              </a:ext>
            </a:extLst>
          </p:cNvPr>
          <p:cNvPicPr>
            <a:picLocks noGrp="1" noChangeAspect="1"/>
          </p:cNvPicPr>
          <p:nvPr>
            <p:ph type="pic" sz="quarter" idx="23"/>
          </p:nvPr>
        </p:nvPicPr>
        <p:blipFill>
          <a:blip r:embed="rId3" cstate="email">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13DD1D6E-6983-4781-AF7D-C5512442A70E}"/>
              </a:ext>
            </a:extLst>
          </p:cNvPr>
          <p:cNvSpPr>
            <a:spLocks noGrp="1"/>
          </p:cNvSpPr>
          <p:nvPr>
            <p:ph type="body" sz="quarter" idx="11"/>
          </p:nvPr>
        </p:nvSpPr>
        <p:spPr/>
        <p:txBody>
          <a:bodyPr/>
          <a:lstStyle/>
          <a:p>
            <a:r>
              <a:rPr lang="en-US" dirty="0"/>
              <a:t>Further reading</a:t>
            </a:r>
            <a:endParaRPr lang="en-GB" dirty="0"/>
          </a:p>
        </p:txBody>
      </p:sp>
      <p:pic>
        <p:nvPicPr>
          <p:cNvPr id="6" name="Picture 5" descr="A close up of a sign&#10;&#10;Description automatically generated">
            <a:extLst>
              <a:ext uri="{FF2B5EF4-FFF2-40B4-BE49-F238E27FC236}">
                <a16:creationId xmlns:a16="http://schemas.microsoft.com/office/drawing/2014/main" id="{B727478E-96D3-9E42-8601-B3FBF7E70BA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71996" y="334080"/>
            <a:ext cx="1403690" cy="465312"/>
          </a:xfrm>
          <a:prstGeom prst="rect">
            <a:avLst/>
          </a:prstGeom>
        </p:spPr>
      </p:pic>
      <p:sp>
        <p:nvSpPr>
          <p:cNvPr id="9" name="Rounded Rectangle 8">
            <a:extLst>
              <a:ext uri="{FF2B5EF4-FFF2-40B4-BE49-F238E27FC236}">
                <a16:creationId xmlns:a16="http://schemas.microsoft.com/office/drawing/2014/main" id="{F81AB032-DBD8-CC48-9522-23E715E0EA96}"/>
              </a:ext>
            </a:extLst>
          </p:cNvPr>
          <p:cNvSpPr/>
          <p:nvPr/>
        </p:nvSpPr>
        <p:spPr>
          <a:xfrm>
            <a:off x="4656168" y="5965330"/>
            <a:ext cx="2659032" cy="276997"/>
          </a:xfrm>
          <a:prstGeom prst="roundRect">
            <a:avLst>
              <a:gd name="adj" fmla="val 50000"/>
            </a:avLst>
          </a:prstGeom>
          <a:solidFill>
            <a:srgbClr val="55B39F"/>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10" name="TextBox 9">
            <a:hlinkClick r:id="rId2"/>
            <a:extLst>
              <a:ext uri="{FF2B5EF4-FFF2-40B4-BE49-F238E27FC236}">
                <a16:creationId xmlns:a16="http://schemas.microsoft.com/office/drawing/2014/main" id="{86D5D25A-2CC5-914C-A1C7-EEB8120BB16A}"/>
              </a:ext>
            </a:extLst>
          </p:cNvPr>
          <p:cNvSpPr txBox="1"/>
          <p:nvPr/>
        </p:nvSpPr>
        <p:spPr>
          <a:xfrm>
            <a:off x="4656168" y="5962828"/>
            <a:ext cx="2659032"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200" b="1" i="0" u="none" strike="noStrike" cap="none" spc="300" normalizeH="0" baseline="0" dirty="0">
                <a:ln>
                  <a:noFill/>
                </a:ln>
                <a:solidFill>
                  <a:schemeClr val="tx1"/>
                </a:solidFill>
                <a:effectLst/>
                <a:uFillTx/>
                <a:latin typeface="Century Gothic" panose="020B0502020202020204" pitchFamily="34" charset="0"/>
                <a:ea typeface="+mj-ea"/>
                <a:cs typeface="+mj-cs"/>
                <a:sym typeface="Calibri"/>
              </a:rPr>
              <a:t>VIEW SUBJECT UPDATE</a:t>
            </a:r>
          </a:p>
        </p:txBody>
      </p:sp>
      <p:sp>
        <p:nvSpPr>
          <p:cNvPr id="11" name="Text Placeholder 4">
            <a:extLst>
              <a:ext uri="{FF2B5EF4-FFF2-40B4-BE49-F238E27FC236}">
                <a16:creationId xmlns:a16="http://schemas.microsoft.com/office/drawing/2014/main" id="{95E6C0BC-8D8F-451F-8F3B-F22B6E79CCAA}"/>
              </a:ext>
            </a:extLst>
          </p:cNvPr>
          <p:cNvSpPr txBox="1">
            <a:spLocks/>
          </p:cNvSpPr>
          <p:nvPr/>
        </p:nvSpPr>
        <p:spPr>
          <a:xfrm>
            <a:off x="550863" y="1580226"/>
            <a:ext cx="3960812" cy="4140826"/>
          </a:xfrm>
          <a:prstGeom prst="rect">
            <a:avLst/>
          </a:prstGeom>
        </p:spPr>
        <p:txBody>
          <a:bodyPr anchor="t"/>
          <a:lstStyle>
            <a:lvl1pPr marL="0" marR="0" indent="0" algn="l" defTabSz="914377" rtl="0" eaLnBrk="1" fontAlgn="auto" latinLnBrk="0" hangingPunct="1">
              <a:lnSpc>
                <a:spcPct val="90000"/>
              </a:lnSpc>
              <a:spcBef>
                <a:spcPts val="1000"/>
              </a:spcBef>
              <a:spcAft>
                <a:spcPts val="0"/>
              </a:spcAft>
              <a:buClrTx/>
              <a:buSzPct val="100000"/>
              <a:buFont typeface="Arial"/>
              <a:buNone/>
              <a:tabLst/>
              <a:defRPr sz="2000" b="0" i="0" u="none" strike="noStrike" cap="none" spc="0" baseline="0">
                <a:ln>
                  <a:noFill/>
                </a:ln>
                <a:solidFill>
                  <a:schemeClr val="bg1"/>
                </a:solidFill>
                <a:uFillTx/>
                <a:latin typeface="Century Gothic" panose="020B0502020202020204" pitchFamily="34" charset="0"/>
                <a:ea typeface="+mj-ea"/>
                <a:cs typeface="+mj-cs"/>
                <a:sym typeface="Calibri"/>
              </a:defRPr>
            </a:lvl1pPr>
            <a:lvl2pPr marL="723882" marR="0" indent="-266693" algn="l" defTabSz="914377"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2pPr>
            <a:lvl3pPr marL="1234409" marR="0" indent="-320032" algn="l" defTabSz="914377"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3pPr>
            <a:lvl4pPr marL="1727157" marR="0" indent="-355591" algn="l" defTabSz="914377"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4pPr>
            <a:lvl5pPr marL="2184345" marR="0" indent="-355591" algn="l" defTabSz="914377"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5pPr>
            <a:lvl6pPr marL="2641534" marR="0" indent="-355591" algn="l" defTabSz="914377"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6pPr>
            <a:lvl7pPr marL="3098723" marR="0" indent="-355591" algn="l" defTabSz="914377"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7pPr>
            <a:lvl8pPr marL="3555911" marR="0" indent="-355591" algn="l" defTabSz="914377"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8pPr>
            <a:lvl9pPr marL="4013100" marR="0" indent="-355591" algn="l" defTabSz="914377"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9pPr>
          </a:lstStyle>
          <a:p>
            <a:r>
              <a:rPr lang="en-US" sz="3200" b="1" dirty="0">
                <a:solidFill>
                  <a:schemeClr val="accent1"/>
                </a:solidFill>
              </a:rPr>
              <a:t>Which countries have coral reef cover?</a:t>
            </a:r>
          </a:p>
        </p:txBody>
      </p:sp>
    </p:spTree>
    <p:extLst>
      <p:ext uri="{BB962C8B-B14F-4D97-AF65-F5344CB8AC3E}">
        <p14:creationId xmlns:p14="http://schemas.microsoft.com/office/powerpoint/2010/main" val="220309920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A5F837-EEC6-4BED-B40B-B4D9DB77D8BF}"/>
              </a:ext>
            </a:extLst>
          </p:cNvPr>
          <p:cNvSpPr>
            <a:spLocks noGrp="1"/>
          </p:cNvSpPr>
          <p:nvPr>
            <p:ph type="title"/>
          </p:nvPr>
        </p:nvSpPr>
        <p:spPr/>
        <p:txBody>
          <a:bodyPr/>
          <a:lstStyle/>
          <a:p>
            <a:r>
              <a:rPr lang="en-US" dirty="0"/>
              <a:t>Introduction to the coral ecosystem</a:t>
            </a:r>
            <a:endParaRPr lang="en-GB" dirty="0"/>
          </a:p>
        </p:txBody>
      </p:sp>
      <p:pic>
        <p:nvPicPr>
          <p:cNvPr id="7" name="Picture 6" descr="A close up of a sign&#10;&#10;Description automatically generated">
            <a:extLst>
              <a:ext uri="{FF2B5EF4-FFF2-40B4-BE49-F238E27FC236}">
                <a16:creationId xmlns:a16="http://schemas.microsoft.com/office/drawing/2014/main" id="{8DD9AB61-CF6D-E146-9DCC-8550C4E86E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71996" y="334080"/>
            <a:ext cx="1403690" cy="465312"/>
          </a:xfrm>
          <a:prstGeom prst="rect">
            <a:avLst/>
          </a:prstGeom>
        </p:spPr>
      </p:pic>
      <p:pic>
        <p:nvPicPr>
          <p:cNvPr id="8" name="Picture 7" descr="A picture containing computer, dark, screen, computer&#10;&#10;Description automatically generated">
            <a:extLst>
              <a:ext uri="{FF2B5EF4-FFF2-40B4-BE49-F238E27FC236}">
                <a16:creationId xmlns:a16="http://schemas.microsoft.com/office/drawing/2014/main" id="{DE1D6EA1-5263-5A47-8A16-DC26401A35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7988" y="134470"/>
            <a:ext cx="11376025" cy="6553064"/>
          </a:xfrm>
          <a:prstGeom prst="rect">
            <a:avLst/>
          </a:prstGeom>
        </p:spPr>
      </p:pic>
      <p:sp>
        <p:nvSpPr>
          <p:cNvPr id="9" name="Text Placeholder 3">
            <a:extLst>
              <a:ext uri="{FF2B5EF4-FFF2-40B4-BE49-F238E27FC236}">
                <a16:creationId xmlns:a16="http://schemas.microsoft.com/office/drawing/2014/main" id="{EA6C6EC4-C272-A844-9534-9A353EB3CE20}"/>
              </a:ext>
            </a:extLst>
          </p:cNvPr>
          <p:cNvSpPr txBox="1">
            <a:spLocks/>
          </p:cNvSpPr>
          <p:nvPr/>
        </p:nvSpPr>
        <p:spPr>
          <a:xfrm>
            <a:off x="3954919" y="2853230"/>
            <a:ext cx="1285510" cy="71913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lstStyle>
            <a:lvl1pPr marL="0" marR="0" indent="0" algn="ctr" defTabSz="914400" rtl="0" latinLnBrk="0">
              <a:lnSpc>
                <a:spcPct val="90000"/>
              </a:lnSpc>
              <a:spcBef>
                <a:spcPts val="1000"/>
              </a:spcBef>
              <a:spcAft>
                <a:spcPts val="0"/>
              </a:spcAft>
              <a:buClrTx/>
              <a:buSzPct val="100000"/>
              <a:buFont typeface="Arial"/>
              <a:buNone/>
              <a:tabLst/>
              <a:defRPr sz="1800" b="1" i="0" u="none" strike="noStrike" cap="none" spc="0" baseline="0">
                <a:ln>
                  <a:noFill/>
                </a:ln>
                <a:solidFill>
                  <a:schemeClr val="tx1"/>
                </a:solidFill>
                <a:uFillTx/>
                <a:latin typeface="Century Gothic" panose="020B0502020202020204" pitchFamily="34" charset="0"/>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2pPr>
            <a:lvl3pPr marL="1234440" marR="0" indent="-32004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9pPr>
          </a:lstStyle>
          <a:p>
            <a:pPr marL="0" marR="0" lvl="0" indent="0" algn="ctr" defTabSz="914400" rtl="0" eaLnBrk="1" fontAlgn="auto" latinLnBrk="0" hangingPunct="1">
              <a:lnSpc>
                <a:spcPct val="120000"/>
              </a:lnSpc>
              <a:spcBef>
                <a:spcPts val="1000"/>
              </a:spcBef>
              <a:spcAft>
                <a:spcPts val="0"/>
              </a:spcAft>
              <a:buClrTx/>
              <a:buSzPct val="100000"/>
              <a:buFont typeface="Arial"/>
              <a:buNone/>
              <a:tabLst/>
              <a:defRPr/>
            </a:pPr>
            <a:r>
              <a:rPr kumimoji="0" lang="en-GB" sz="1600" i="0" u="none" strike="noStrike" kern="0" cap="none" spc="0" normalizeH="0" baseline="0" noProof="0" dirty="0">
                <a:ln>
                  <a:noFill/>
                </a:ln>
                <a:solidFill>
                  <a:srgbClr val="EF3C53"/>
                </a:solidFill>
                <a:effectLst/>
                <a:uLnTx/>
                <a:uFillTx/>
                <a:latin typeface="Century Gothic" panose="020B0502020202020204" pitchFamily="34" charset="0"/>
                <a:ea typeface="Verdana"/>
                <a:cs typeface="Verdana"/>
                <a:sym typeface="Verdana"/>
              </a:rPr>
              <a:t>Curaçao</a:t>
            </a:r>
          </a:p>
        </p:txBody>
      </p:sp>
    </p:spTree>
    <p:extLst>
      <p:ext uri="{BB962C8B-B14F-4D97-AF65-F5344CB8AC3E}">
        <p14:creationId xmlns:p14="http://schemas.microsoft.com/office/powerpoint/2010/main" val="215875549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B0233D-8851-481F-8BAD-E8AF0F60123E}"/>
              </a:ext>
            </a:extLst>
          </p:cNvPr>
          <p:cNvSpPr>
            <a:spLocks noGrp="1"/>
          </p:cNvSpPr>
          <p:nvPr>
            <p:ph type="title"/>
          </p:nvPr>
        </p:nvSpPr>
        <p:spPr>
          <a:prstGeom prst="rect">
            <a:avLst/>
          </a:prstGeom>
        </p:spPr>
        <p:txBody>
          <a:bodyPr/>
          <a:lstStyle/>
          <a:p>
            <a:r>
              <a:rPr lang="en-US" dirty="0"/>
              <a:t>Introduction to the coral ecosystem</a:t>
            </a:r>
            <a:endParaRPr lang="en-GB" dirty="0">
              <a:solidFill>
                <a:schemeClr val="bg1"/>
              </a:solidFill>
            </a:endParaRPr>
          </a:p>
        </p:txBody>
      </p:sp>
      <p:sp>
        <p:nvSpPr>
          <p:cNvPr id="2" name="Text Placeholder 1">
            <a:extLst>
              <a:ext uri="{FF2B5EF4-FFF2-40B4-BE49-F238E27FC236}">
                <a16:creationId xmlns:a16="http://schemas.microsoft.com/office/drawing/2014/main" id="{85D49921-5BDA-4106-9ACD-BE9D71789B6F}"/>
              </a:ext>
            </a:extLst>
          </p:cNvPr>
          <p:cNvSpPr>
            <a:spLocks noGrp="1"/>
          </p:cNvSpPr>
          <p:nvPr>
            <p:ph type="body" sz="quarter" idx="23"/>
          </p:nvPr>
        </p:nvSpPr>
        <p:spPr/>
        <p:txBody>
          <a:bodyPr/>
          <a:lstStyle/>
          <a:p>
            <a:r>
              <a:rPr lang="en-US" dirty="0">
                <a:solidFill>
                  <a:schemeClr val="bg1"/>
                </a:solidFill>
              </a:rPr>
              <a:t>Cura</a:t>
            </a:r>
            <a:r>
              <a:rPr lang="en-US" dirty="0"/>
              <a:t>ç</a:t>
            </a:r>
            <a:r>
              <a:rPr lang="en-US" dirty="0">
                <a:solidFill>
                  <a:schemeClr val="bg1"/>
                </a:solidFill>
              </a:rPr>
              <a:t>ao’s climate</a:t>
            </a:r>
            <a:endParaRPr lang="en-GB" dirty="0">
              <a:solidFill>
                <a:schemeClr val="bg1"/>
              </a:solidFill>
            </a:endParaRPr>
          </a:p>
        </p:txBody>
      </p:sp>
      <p:pic>
        <p:nvPicPr>
          <p:cNvPr id="22" name="Picture 21" descr="A close up of a sign&#10;&#10;Description automatically generated">
            <a:extLst>
              <a:ext uri="{FF2B5EF4-FFF2-40B4-BE49-F238E27FC236}">
                <a16:creationId xmlns:a16="http://schemas.microsoft.com/office/drawing/2014/main" id="{4215E052-C900-472D-9ADF-82C1CBB3E3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71996" y="334080"/>
            <a:ext cx="1403690" cy="465312"/>
          </a:xfrm>
          <a:prstGeom prst="rect">
            <a:avLst/>
          </a:prstGeom>
        </p:spPr>
      </p:pic>
      <p:graphicFrame>
        <p:nvGraphicFramePr>
          <p:cNvPr id="49" name="Chart 48">
            <a:extLst>
              <a:ext uri="{FF2B5EF4-FFF2-40B4-BE49-F238E27FC236}">
                <a16:creationId xmlns:a16="http://schemas.microsoft.com/office/drawing/2014/main" id="{72785265-F3EA-4E5D-BCA9-E2D621F7FA7C}"/>
              </a:ext>
            </a:extLst>
          </p:cNvPr>
          <p:cNvGraphicFramePr>
            <a:graphicFrameLocks/>
          </p:cNvGraphicFramePr>
          <p:nvPr>
            <p:extLst>
              <p:ext uri="{D42A27DB-BD31-4B8C-83A1-F6EECF244321}">
                <p14:modId xmlns:p14="http://schemas.microsoft.com/office/powerpoint/2010/main" val="1652200225"/>
              </p:ext>
            </p:extLst>
          </p:nvPr>
        </p:nvGraphicFramePr>
        <p:xfrm>
          <a:off x="550863" y="1774030"/>
          <a:ext cx="11090274" cy="470483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3438059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B0233D-8851-481F-8BAD-E8AF0F60123E}"/>
              </a:ext>
            </a:extLst>
          </p:cNvPr>
          <p:cNvSpPr>
            <a:spLocks noGrp="1"/>
          </p:cNvSpPr>
          <p:nvPr>
            <p:ph type="title"/>
          </p:nvPr>
        </p:nvSpPr>
        <p:spPr>
          <a:prstGeom prst="rect">
            <a:avLst/>
          </a:prstGeom>
        </p:spPr>
        <p:txBody>
          <a:bodyPr/>
          <a:lstStyle/>
          <a:p>
            <a:r>
              <a:rPr lang="en-US" dirty="0"/>
              <a:t>Introduction to the coral ecosystem</a:t>
            </a:r>
            <a:endParaRPr lang="en-GB" dirty="0">
              <a:solidFill>
                <a:schemeClr val="bg1"/>
              </a:solidFill>
            </a:endParaRPr>
          </a:p>
        </p:txBody>
      </p:sp>
      <p:sp>
        <p:nvSpPr>
          <p:cNvPr id="2" name="Text Placeholder 1">
            <a:extLst>
              <a:ext uri="{FF2B5EF4-FFF2-40B4-BE49-F238E27FC236}">
                <a16:creationId xmlns:a16="http://schemas.microsoft.com/office/drawing/2014/main" id="{85D49921-5BDA-4106-9ACD-BE9D71789B6F}"/>
              </a:ext>
            </a:extLst>
          </p:cNvPr>
          <p:cNvSpPr>
            <a:spLocks noGrp="1"/>
          </p:cNvSpPr>
          <p:nvPr>
            <p:ph type="body" sz="quarter" idx="23"/>
          </p:nvPr>
        </p:nvSpPr>
        <p:spPr/>
        <p:txBody>
          <a:bodyPr/>
          <a:lstStyle/>
          <a:p>
            <a:r>
              <a:rPr lang="en-US" dirty="0">
                <a:solidFill>
                  <a:schemeClr val="bg1"/>
                </a:solidFill>
              </a:rPr>
              <a:t>Fringing reefs of </a:t>
            </a:r>
            <a:r>
              <a:rPr lang="en-US" dirty="0"/>
              <a:t>Curaçao</a:t>
            </a:r>
            <a:endParaRPr lang="en-GB" dirty="0">
              <a:solidFill>
                <a:schemeClr val="bg1"/>
              </a:solidFill>
            </a:endParaRPr>
          </a:p>
        </p:txBody>
      </p:sp>
      <p:pic>
        <p:nvPicPr>
          <p:cNvPr id="22" name="Picture 21" descr="A close up of a sign&#10;&#10;Description automatically generated">
            <a:extLst>
              <a:ext uri="{FF2B5EF4-FFF2-40B4-BE49-F238E27FC236}">
                <a16:creationId xmlns:a16="http://schemas.microsoft.com/office/drawing/2014/main" id="{4215E052-C900-472D-9ADF-82C1CBB3E3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71996" y="334080"/>
            <a:ext cx="1403690" cy="465312"/>
          </a:xfrm>
          <a:prstGeom prst="rect">
            <a:avLst/>
          </a:prstGeom>
        </p:spPr>
      </p:pic>
      <p:pic>
        <p:nvPicPr>
          <p:cNvPr id="5" name="Picture 4" descr="A body of water&#10;&#10;Description automatically generated">
            <a:extLst>
              <a:ext uri="{FF2B5EF4-FFF2-40B4-BE49-F238E27FC236}">
                <a16:creationId xmlns:a16="http://schemas.microsoft.com/office/drawing/2014/main" id="{47FACBC4-A924-47E0-9B9E-2DDCB785775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65165" y="1628775"/>
            <a:ext cx="5074160" cy="1923356"/>
          </a:xfrm>
          <a:prstGeom prst="rect">
            <a:avLst/>
          </a:prstGeom>
        </p:spPr>
      </p:pic>
      <p:sp>
        <p:nvSpPr>
          <p:cNvPr id="9" name="TextBox 8">
            <a:extLst>
              <a:ext uri="{FF2B5EF4-FFF2-40B4-BE49-F238E27FC236}">
                <a16:creationId xmlns:a16="http://schemas.microsoft.com/office/drawing/2014/main" id="{B7D6CC15-F99F-4B9B-A376-6750355CAE47}"/>
              </a:ext>
            </a:extLst>
          </p:cNvPr>
          <p:cNvSpPr txBox="1"/>
          <p:nvPr/>
        </p:nvSpPr>
        <p:spPr>
          <a:xfrm>
            <a:off x="6333638" y="1707709"/>
            <a:ext cx="5307499" cy="53553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rtl="0" fontAlgn="base">
              <a:spcBef>
                <a:spcPts val="0"/>
              </a:spcBef>
              <a:spcAft>
                <a:spcPts val="0"/>
              </a:spcAft>
            </a:pPr>
            <a:r>
              <a:rPr lang="en-US" sz="1800" b="0" i="0" u="none" strike="noStrike" dirty="0">
                <a:solidFill>
                  <a:srgbClr val="000000"/>
                </a:solidFill>
                <a:effectLst/>
                <a:latin typeface="Century Gothic" panose="020B0502020202020204" pitchFamily="34" charset="0"/>
              </a:rPr>
              <a:t>The reefs of Curaçao are part of the ocean biome. Curaçao is surrounded by fringing reef, with most coral cover on the west facing shore, sheltered from rougher sea conditions.</a:t>
            </a:r>
          </a:p>
          <a:p>
            <a:pPr rtl="0" fontAlgn="base">
              <a:spcBef>
                <a:spcPts val="0"/>
              </a:spcBef>
              <a:spcAft>
                <a:spcPts val="0"/>
              </a:spcAft>
            </a:pPr>
            <a:endParaRPr lang="en-US" sz="1800" dirty="0">
              <a:solidFill>
                <a:srgbClr val="000000"/>
              </a:solidFill>
              <a:latin typeface="Century Gothic" panose="020B0502020202020204" pitchFamily="34" charset="0"/>
            </a:endParaRPr>
          </a:p>
          <a:p>
            <a:pPr rtl="0" fontAlgn="base">
              <a:spcBef>
                <a:spcPts val="0"/>
              </a:spcBef>
              <a:spcAft>
                <a:spcPts val="0"/>
              </a:spcAft>
            </a:pPr>
            <a:r>
              <a:rPr lang="en-US" sz="1800" b="0" i="0" u="none" strike="noStrike" dirty="0">
                <a:solidFill>
                  <a:srgbClr val="000000"/>
                </a:solidFill>
                <a:effectLst/>
                <a:latin typeface="Century Gothic" panose="020B0502020202020204" pitchFamily="34" charset="0"/>
              </a:rPr>
              <a:t>You can see how there is a 50 to 100 </a:t>
            </a:r>
            <a:r>
              <a:rPr lang="en-US" sz="1800" b="0" i="0" u="none" strike="noStrike" dirty="0" err="1">
                <a:solidFill>
                  <a:srgbClr val="000000"/>
                </a:solidFill>
                <a:effectLst/>
                <a:latin typeface="Century Gothic" panose="020B0502020202020204" pitchFamily="34" charset="0"/>
              </a:rPr>
              <a:t>metre</a:t>
            </a:r>
            <a:r>
              <a:rPr lang="en-US" sz="1800" b="0" i="0" u="none" strike="noStrike" dirty="0">
                <a:solidFill>
                  <a:srgbClr val="000000"/>
                </a:solidFill>
                <a:effectLst/>
                <a:latin typeface="Century Gothic" panose="020B0502020202020204" pitchFamily="34" charset="0"/>
              </a:rPr>
              <a:t> sandy reef flat reaching out from shore. </a:t>
            </a:r>
            <a:r>
              <a:rPr lang="en-US" sz="1800" dirty="0">
                <a:solidFill>
                  <a:srgbClr val="000000"/>
                </a:solidFill>
                <a:latin typeface="Century Gothic" panose="020B0502020202020204" pitchFamily="34" charset="0"/>
              </a:rPr>
              <a:t>Around 8 </a:t>
            </a:r>
            <a:r>
              <a:rPr lang="en-US" sz="1800" dirty="0" err="1">
                <a:solidFill>
                  <a:srgbClr val="000000"/>
                </a:solidFill>
                <a:latin typeface="Century Gothic" panose="020B0502020202020204" pitchFamily="34" charset="0"/>
              </a:rPr>
              <a:t>metres</a:t>
            </a:r>
            <a:r>
              <a:rPr lang="en-US" sz="1800" dirty="0">
                <a:solidFill>
                  <a:srgbClr val="000000"/>
                </a:solidFill>
                <a:latin typeface="Century Gothic" panose="020B0502020202020204" pitchFamily="34" charset="0"/>
              </a:rPr>
              <a:t> depth, the reef flat starts to slope down to depths of 60 to 90 </a:t>
            </a:r>
            <a:r>
              <a:rPr lang="en-US" sz="1800" dirty="0" err="1">
                <a:solidFill>
                  <a:srgbClr val="000000"/>
                </a:solidFill>
                <a:latin typeface="Century Gothic" panose="020B0502020202020204" pitchFamily="34" charset="0"/>
              </a:rPr>
              <a:t>metres</a:t>
            </a:r>
            <a:r>
              <a:rPr lang="en-US" sz="1800" dirty="0">
                <a:solidFill>
                  <a:srgbClr val="000000"/>
                </a:solidFill>
                <a:latin typeface="Century Gothic" panose="020B0502020202020204" pitchFamily="34" charset="0"/>
              </a:rPr>
              <a:t>. Then there is a sharp drop down to depths of over 1,500 </a:t>
            </a:r>
            <a:r>
              <a:rPr lang="en-US" sz="1800" dirty="0" err="1">
                <a:solidFill>
                  <a:srgbClr val="000000"/>
                </a:solidFill>
                <a:latin typeface="Century Gothic" panose="020B0502020202020204" pitchFamily="34" charset="0"/>
              </a:rPr>
              <a:t>metres</a:t>
            </a:r>
            <a:r>
              <a:rPr lang="en-US" sz="1800" dirty="0">
                <a:solidFill>
                  <a:srgbClr val="000000"/>
                </a:solidFill>
                <a:latin typeface="Century Gothic" panose="020B0502020202020204" pitchFamily="34" charset="0"/>
              </a:rPr>
              <a:t> just a mile offshore.</a:t>
            </a:r>
          </a:p>
          <a:p>
            <a:pPr rtl="0" fontAlgn="base">
              <a:spcBef>
                <a:spcPts val="0"/>
              </a:spcBef>
              <a:spcAft>
                <a:spcPts val="0"/>
              </a:spcAft>
            </a:pPr>
            <a:endParaRPr lang="en-US" sz="4800" dirty="0"/>
          </a:p>
          <a:p>
            <a:pPr marL="0" indent="0">
              <a:buNone/>
            </a:pPr>
            <a:endParaRPr lang="en-GB" sz="4800" dirty="0"/>
          </a:p>
          <a:p>
            <a:pPr marL="0" indent="0">
              <a:buNone/>
            </a:pPr>
            <a:endParaRPr lang="en-US" sz="4800" dirty="0"/>
          </a:p>
        </p:txBody>
      </p:sp>
      <p:pic>
        <p:nvPicPr>
          <p:cNvPr id="11" name="Picture 10" descr="Underwater view of a large rock&#10;&#10;Description automatically generated">
            <a:extLst>
              <a:ext uri="{FF2B5EF4-FFF2-40B4-BE49-F238E27FC236}">
                <a16:creationId xmlns:a16="http://schemas.microsoft.com/office/drawing/2014/main" id="{C2BBE1BA-7B13-4D05-88FC-E873D1F8815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65163" y="3640577"/>
            <a:ext cx="5074161" cy="2883343"/>
          </a:xfrm>
          <a:prstGeom prst="rect">
            <a:avLst/>
          </a:prstGeom>
        </p:spPr>
      </p:pic>
    </p:spTree>
    <p:extLst>
      <p:ext uri="{BB962C8B-B14F-4D97-AF65-F5344CB8AC3E}">
        <p14:creationId xmlns:p14="http://schemas.microsoft.com/office/powerpoint/2010/main" val="648653163"/>
      </p:ext>
    </p:extLst>
  </p:cSld>
  <p:clrMapOvr>
    <a:masterClrMapping/>
  </p:clrMapOvr>
  <p:transition spd="med"/>
</p:sld>
</file>

<file path=ppt/theme/theme1.xml><?xml version="1.0" encoding="utf-8"?>
<a:theme xmlns:a="http://schemas.openxmlformats.org/drawingml/2006/main" name="EE Teacher Resources">
  <a:themeElements>
    <a:clrScheme name="ENCOUNTER EDU COLOUR THEME">
      <a:dk1>
        <a:srgbClr val="FFFFFF"/>
      </a:dk1>
      <a:lt1>
        <a:srgbClr val="091932"/>
      </a:lt1>
      <a:dk2>
        <a:srgbClr val="EFF0EF"/>
      </a:dk2>
      <a:lt2>
        <a:srgbClr val="091932"/>
      </a:lt2>
      <a:accent1>
        <a:srgbClr val="6EBEAF"/>
      </a:accent1>
      <a:accent2>
        <a:srgbClr val="A0D0DC"/>
      </a:accent2>
      <a:accent3>
        <a:srgbClr val="F2D049"/>
      </a:accent3>
      <a:accent4>
        <a:srgbClr val="F05349"/>
      </a:accent4>
      <a:accent5>
        <a:srgbClr val="007CAF"/>
      </a:accent5>
      <a:accent6>
        <a:srgbClr val="03462A"/>
      </a:accent6>
      <a:hlink>
        <a:srgbClr val="005F89"/>
      </a:hlink>
      <a:folHlink>
        <a:srgbClr val="00FFF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CD1D4"/>
        </a:solidFill>
        <a:ln w="12700" cap="flat">
          <a:noFill/>
          <a:miter lim="400000"/>
        </a:ln>
        <a:effectLst/>
      </a:spPr>
      <a:bodyPr wrap="square" lIns="25400" tIns="25400" rIns="25400" bIns="25400" numCol="1" anchor="ctr">
        <a:noAutofit/>
      </a:bodyPr>
      <a:lstStyle>
        <a:defPPr algn="ctr" defTabSz="292100">
          <a:defRPr sz="1100">
            <a:solidFill>
              <a:srgbClr val="FFFFFF"/>
            </a:solidFill>
            <a:latin typeface="Helvetica Neue Medium"/>
            <a:ea typeface="Helvetica Neue Medium"/>
            <a:cs typeface="Helvetica Neue Medium"/>
            <a:sym typeface="Helvetica Neue Medium"/>
          </a:defRPr>
        </a:defPPr>
      </a:lst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64646"/>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EE Presentations">
  <a:themeElements>
    <a:clrScheme name="ENCOUNTER EDU COLOUR THEME">
      <a:dk1>
        <a:srgbClr val="FFFFFF"/>
      </a:dk1>
      <a:lt1>
        <a:srgbClr val="091932"/>
      </a:lt1>
      <a:dk2>
        <a:srgbClr val="EFF0EF"/>
      </a:dk2>
      <a:lt2>
        <a:srgbClr val="091932"/>
      </a:lt2>
      <a:accent1>
        <a:srgbClr val="6EBEAF"/>
      </a:accent1>
      <a:accent2>
        <a:srgbClr val="A0D0DC"/>
      </a:accent2>
      <a:accent3>
        <a:srgbClr val="F2D049"/>
      </a:accent3>
      <a:accent4>
        <a:srgbClr val="F05349"/>
      </a:accent4>
      <a:accent5>
        <a:srgbClr val="007CAF"/>
      </a:accent5>
      <a:accent6>
        <a:srgbClr val="03462A"/>
      </a:accent6>
      <a:hlink>
        <a:srgbClr val="005F89"/>
      </a:hlink>
      <a:folHlink>
        <a:srgbClr val="00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NCOUNTER EDU COLOUR THEME">
      <a:dk1>
        <a:srgbClr val="FFFFFF"/>
      </a:dk1>
      <a:lt1>
        <a:srgbClr val="091932"/>
      </a:lt1>
      <a:dk2>
        <a:srgbClr val="EFF0EF"/>
      </a:dk2>
      <a:lt2>
        <a:srgbClr val="091932"/>
      </a:lt2>
      <a:accent1>
        <a:srgbClr val="6EBEAF"/>
      </a:accent1>
      <a:accent2>
        <a:srgbClr val="A0D0DC"/>
      </a:accent2>
      <a:accent3>
        <a:srgbClr val="F2D049"/>
      </a:accent3>
      <a:accent4>
        <a:srgbClr val="F05349"/>
      </a:accent4>
      <a:accent5>
        <a:srgbClr val="007CAF"/>
      </a:accent5>
      <a:accent6>
        <a:srgbClr val="03462A"/>
      </a:accent6>
      <a:hlink>
        <a:srgbClr val="005F89"/>
      </a:hlink>
      <a:folHlink>
        <a:srgbClr val="00FFF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CD1D4"/>
        </a:solidFill>
        <a:ln w="12700" cap="flat">
          <a:noFill/>
          <a:miter lim="400000"/>
        </a:ln>
        <a:effectLst/>
      </a:spPr>
      <a:bodyPr wrap="square" lIns="25400" tIns="25400" rIns="25400" bIns="25400" numCol="1" anchor="ctr">
        <a:noAutofit/>
      </a:bodyPr>
      <a:lstStyle>
        <a:defPPr algn="ctr" defTabSz="292100">
          <a:defRPr sz="1100">
            <a:solidFill>
              <a:srgbClr val="FFFFFF"/>
            </a:solidFill>
            <a:latin typeface="Helvetica Neue Medium"/>
            <a:ea typeface="Helvetica Neue Medium"/>
            <a:cs typeface="Helvetica Neue Medium"/>
            <a:sym typeface="Helvetica Neue Medium"/>
          </a:defRPr>
        </a:defPPr>
      </a:lst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64646"/>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0F0F0"/>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64646"/>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64646"/>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A8A2AB53EAF93438FD811965EF6E350" ma:contentTypeVersion="12" ma:contentTypeDescription="Create a new document." ma:contentTypeScope="" ma:versionID="64e4c6a1d02c77287c7c470d4e526373">
  <xsd:schema xmlns:xsd="http://www.w3.org/2001/XMLSchema" xmlns:xs="http://www.w3.org/2001/XMLSchema" xmlns:p="http://schemas.microsoft.com/office/2006/metadata/properties" xmlns:ns2="7dd0c2b8-7301-49b5-921e-ab84ec4c20a5" xmlns:ns3="8dd429a2-b850-4aa5-85c2-8487e2b197cf" targetNamespace="http://schemas.microsoft.com/office/2006/metadata/properties" ma:root="true" ma:fieldsID="fb188df91417151d7e1c7e0c08166507" ns2:_="" ns3:_="">
    <xsd:import namespace="7dd0c2b8-7301-49b5-921e-ab84ec4c20a5"/>
    <xsd:import namespace="8dd429a2-b850-4aa5-85c2-8487e2b197c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d0c2b8-7301-49b5-921e-ab84ec4c20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d429a2-b850-4aa5-85c2-8487e2b197c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416DEA-8D00-4E67-B557-7A1BF7CE3126}">
  <ds:schemaRefs>
    <ds:schemaRef ds:uri="7dd0c2b8-7301-49b5-921e-ab84ec4c20a5"/>
    <ds:schemaRef ds:uri="8dd429a2-b850-4aa5-85c2-8487e2b197cf"/>
    <ds:schemaRef ds:uri="http://purl.org/dc/dcmitype/"/>
    <ds:schemaRef ds:uri="http://purl.org/dc/terms/"/>
    <ds:schemaRef ds:uri="http://schemas.microsoft.com/office/2006/documentManagement/types"/>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0A6D872B-38B8-4057-A4A0-372A08C7265E}">
  <ds:schemaRefs>
    <ds:schemaRef ds:uri="http://schemas.microsoft.com/sharepoint/v3/contenttype/forms"/>
  </ds:schemaRefs>
</ds:datastoreItem>
</file>

<file path=customXml/itemProps3.xml><?xml version="1.0" encoding="utf-8"?>
<ds:datastoreItem xmlns:ds="http://schemas.openxmlformats.org/officeDocument/2006/customXml" ds:itemID="{B7D5B59B-54F8-47B2-B136-9712876CF8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d0c2b8-7301-49b5-921e-ab84ec4c20a5"/>
    <ds:schemaRef ds:uri="8dd429a2-b850-4aa5-85c2-8487e2b197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TotalTime>
  <Words>1112</Words>
  <Application>Microsoft Macintosh PowerPoint</Application>
  <PresentationFormat>Widescreen</PresentationFormat>
  <Paragraphs>140</Paragraphs>
  <Slides>20</Slides>
  <Notes>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20</vt:i4>
      </vt:variant>
    </vt:vector>
  </HeadingPairs>
  <TitlesOfParts>
    <vt:vector size="28" baseType="lpstr">
      <vt:lpstr>Arial</vt:lpstr>
      <vt:lpstr>Calibri</vt:lpstr>
      <vt:lpstr>Calibri Light</vt:lpstr>
      <vt:lpstr>Century Gothic</vt:lpstr>
      <vt:lpstr>Helvetica Neue Medium</vt:lpstr>
      <vt:lpstr>EE Teacher Resources</vt:lpstr>
      <vt:lpstr>EE Presentations</vt:lpstr>
      <vt:lpstr>Office Theme</vt:lpstr>
      <vt:lpstr>PowerPoint Presentation</vt:lpstr>
      <vt:lpstr>Introduction to the coral ecosystem</vt:lpstr>
      <vt:lpstr>Introduction to the coral ecosystem</vt:lpstr>
      <vt:lpstr>Introduction to the coral ecosystem</vt:lpstr>
      <vt:lpstr>Introduction to the coral ecosystem</vt:lpstr>
      <vt:lpstr>Introduction to the coral ecosystem</vt:lpstr>
      <vt:lpstr>Introduction to the coral ecosystem</vt:lpstr>
      <vt:lpstr>Introduction to the coral ecosystem</vt:lpstr>
      <vt:lpstr>Introduction to the coral ecosystem</vt:lpstr>
      <vt:lpstr>Introduction to the coral ecosystem</vt:lpstr>
      <vt:lpstr>Introduction to the coral ecosystem</vt:lpstr>
      <vt:lpstr>Introduction to the coral ecosystem</vt:lpstr>
      <vt:lpstr>Introduction to the coral ecosystem</vt:lpstr>
      <vt:lpstr>Introduction to the coral ecosystem</vt:lpstr>
      <vt:lpstr>Introduction to the coral ecosystem</vt:lpstr>
      <vt:lpstr>Introduction to the coral ecosystem</vt:lpstr>
      <vt:lpstr>Introduction to the coral ecosystem</vt:lpstr>
      <vt:lpstr>Introduction to the coral ecosystem</vt:lpstr>
      <vt:lpstr>Introduction to the coral ecosystem</vt:lpstr>
      <vt:lpstr>Introduction to the coral ecosystem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 Goodwin</dc:creator>
  <cp:lastModifiedBy>Sim Goodwin</cp:lastModifiedBy>
  <cp:revision>60</cp:revision>
  <dcterms:created xsi:type="dcterms:W3CDTF">2020-01-15T12:10:28Z</dcterms:created>
  <dcterms:modified xsi:type="dcterms:W3CDTF">2021-09-09T08:47:31Z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0x0101006A8A2AB53EAF93438FD811965EF6E350</vt:lpwstr>
  </property>
</Properties>
</file>