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2" r:id="rId4"/>
    <p:sldId id="304" r:id="rId5"/>
    <p:sldId id="258" r:id="rId6"/>
    <p:sldId id="263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obinson" initials="P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28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7DD1D-864C-487F-B790-7E60AD24C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915555-5FF8-426C-AA9F-C0F77B352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7D8A94-1A4B-4869-B66F-8CE99858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F8B1FC-1FF5-471D-9E02-4F1EC331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61760B-1394-41B6-ABEC-6F42780F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7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1FFCD-84FE-4C6E-A0AD-19CC9BE7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AF634D-3E6A-4F43-A331-B7E7834AE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5EEF6A-306B-4F55-973C-E1A582AC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85F170-1623-4FDC-8DC1-41530165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465B3-C9CA-49A1-8E91-C0E22D03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7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BD5BF46-6A59-4F35-9248-069AAC53D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953BFC-3E25-4371-863F-2D7E226C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C09E3E-CD0E-4E62-BDC8-D08AF298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B171A9-2745-439D-85B5-9E830A32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BFD2FA-E44D-4E4B-B78B-C70275FA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3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8716A-E9F6-49C4-8043-02B1FEF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D87397-E222-453C-90C4-C64BBFD7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6E8D50-43DF-4659-9A71-87ED4810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707E75-5323-4226-BB68-05754A6F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0A332A-61C8-4E00-8E54-80A32F0C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74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C031C-07B6-493D-9A3F-ADD3E83D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4A5131-C65C-401D-A162-24973DB31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91EC92-189F-46F6-AD8E-D4F3ED81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6648B6-A425-4FAE-A27C-3D6DFCB5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B84B5D-0AB9-4F27-9578-7D332B40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8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E7F5C-07FF-436E-AD0C-563BEE54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CDD8E-E373-482E-8E1D-248E1DAE6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6A4E70-C960-4221-A5D1-23D17ECAD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09AB29-D320-4FA0-AC10-946DE613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AB26CB-44F3-460A-8C6C-ED1D2F5E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04EA2B-7521-4319-B859-7D1CF772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9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D9545-BDD5-454D-9B05-B7649D88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9C099-FBF9-4762-AF64-2F4A5925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D49CAD-E649-49A8-8AAA-411B399A9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3781AF-51D4-483C-8AFB-EE7CFDC6A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DD73DC-7C60-44E6-9882-AB6DD1C89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827A8C-D2B0-43D1-955A-C0D4202E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8BDBF3-431D-4F71-AC5A-37F22DE8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255CC8-C718-41E8-8ECB-181C4DA4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1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69D4D-2F1B-44BC-AE2C-4165807D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0275C3-54E4-4BDE-AF66-0C2F12EB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D32811-ADB7-498C-A4CB-604DFEDE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7710E5-3CE5-4A1B-A67D-54728D57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8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D5D645-254F-436F-ABB6-D55A55F1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C99FC4-CF4A-424A-BE44-893AAC36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B54BDC-093E-404F-8F9F-A5148C77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5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FC6EF-B31F-4C8C-AF3E-F2E84026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64999C-4A61-4987-ADDA-84203362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70F0AC-B348-4EB8-BFEA-BD1252069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A5F92F-62DD-43BD-9BF5-0AE43819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994BC1-F6FC-40F1-B51A-CC81B4E7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677328-5C94-4A5D-8B22-0EA39112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2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666F3-A3D3-48A3-AB60-C0E10DC6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8D4264-DA5E-41A9-B749-8226FC837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5EEE97-0870-4489-8FA4-099F2964D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EA0FC2-6D3E-4BC3-9C12-E74AE4B0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3CD64-A2C3-467B-A90B-11ACB71C2B4E}" type="datetimeFigureOut">
              <a:rPr lang="en-GB" smtClean="0"/>
              <a:t>02/11/21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5CEB2B-1779-49C1-BA6F-1F5577E4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935E49-EA78-4087-81BC-4A3D0DFA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E4D82-31A8-4BA7-BCD4-0434598B9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8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1" y="0"/>
            <a:ext cx="12198081" cy="68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4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04B3A5-4EA0-4263-B453-BCBDC070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90" y="1991896"/>
            <a:ext cx="7844360" cy="440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A85051-D8EE-4B8E-A51C-2E8D0221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9789"/>
            <a:ext cx="12192000" cy="708528"/>
          </a:xfrm>
        </p:spPr>
        <p:txBody>
          <a:bodyPr/>
          <a:lstStyle/>
          <a:p>
            <a:pPr algn="ctr"/>
            <a:r>
              <a:rPr lang="en-GB" sz="3300" dirty="0"/>
              <a:t>Climate change is causing severe drought in some countries…</a:t>
            </a:r>
          </a:p>
        </p:txBody>
      </p:sp>
    </p:spTree>
    <p:extLst>
      <p:ext uri="{BB962C8B-B14F-4D97-AF65-F5344CB8AC3E}">
        <p14:creationId xmlns:p14="http://schemas.microsoft.com/office/powerpoint/2010/main" val="227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7B8103-A824-4A5E-B7C7-FBC24861D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6" y="2014066"/>
            <a:ext cx="7827158" cy="44027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E26AC9FD-C0F1-48DA-911B-3BFF97F4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7232"/>
            <a:ext cx="12192000" cy="704348"/>
          </a:xfrm>
        </p:spPr>
        <p:txBody>
          <a:bodyPr/>
          <a:lstStyle/>
          <a:p>
            <a:pPr algn="ctr"/>
            <a:r>
              <a:rPr lang="en-GB" sz="3300" dirty="0"/>
              <a:t>…and is causing extreme weather events in others.</a:t>
            </a:r>
          </a:p>
        </p:txBody>
      </p:sp>
    </p:spTree>
    <p:extLst>
      <p:ext uri="{BB962C8B-B14F-4D97-AF65-F5344CB8AC3E}">
        <p14:creationId xmlns:p14="http://schemas.microsoft.com/office/powerpoint/2010/main" val="5743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017F3B-98EF-4F22-8C8E-4BB117E77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47" y="2299772"/>
            <a:ext cx="7770791" cy="4371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1F214-5312-4524-B26D-FA5CFF3F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9788"/>
            <a:ext cx="12192000" cy="949159"/>
          </a:xfrm>
        </p:spPr>
        <p:txBody>
          <a:bodyPr>
            <a:noAutofit/>
          </a:bodyPr>
          <a:lstStyle/>
          <a:p>
            <a:pPr algn="ctr"/>
            <a:r>
              <a:rPr lang="en-GB" sz="3300" dirty="0"/>
              <a:t>Slash and burn of rainforests releases millions of tonnes of carbon dioxide into the atmosphere…</a:t>
            </a:r>
          </a:p>
        </p:txBody>
      </p:sp>
    </p:spTree>
    <p:extLst>
      <p:ext uri="{BB962C8B-B14F-4D97-AF65-F5344CB8AC3E}">
        <p14:creationId xmlns:p14="http://schemas.microsoft.com/office/powerpoint/2010/main" val="22663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6D77DD-44F4-43C7-A07F-0F3B175D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5" y="2291535"/>
            <a:ext cx="7560739" cy="42529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45E5FB40-1EDD-4C65-8654-1FB70001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052"/>
            <a:ext cx="12192000" cy="915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300" dirty="0"/>
              <a:t>…and the trees are no longer there to remove carbon dioxide </a:t>
            </a:r>
            <a:r>
              <a:rPr lang="en-GB" sz="3300" dirty="0" smtClean="0"/>
              <a:t/>
            </a:r>
            <a:br>
              <a:rPr lang="en-GB" sz="3300" dirty="0" smtClean="0"/>
            </a:br>
            <a:r>
              <a:rPr lang="en-GB" sz="3300" dirty="0" smtClean="0"/>
              <a:t>from </a:t>
            </a:r>
            <a:r>
              <a:rPr lang="en-GB" sz="3300" dirty="0"/>
              <a:t>the air by photosynthesis.</a:t>
            </a:r>
          </a:p>
        </p:txBody>
      </p:sp>
    </p:spTree>
    <p:extLst>
      <p:ext uri="{BB962C8B-B14F-4D97-AF65-F5344CB8AC3E}">
        <p14:creationId xmlns:p14="http://schemas.microsoft.com/office/powerpoint/2010/main" val="244968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C9C6F4-C921-47D4-B287-A04C2E2DF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47" y="2306253"/>
            <a:ext cx="7539321" cy="42747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DB6F92DB-C7AD-47B7-A082-FDE067EE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158"/>
            <a:ext cx="12192000" cy="701425"/>
          </a:xfrm>
        </p:spPr>
        <p:txBody>
          <a:bodyPr/>
          <a:lstStyle/>
          <a:p>
            <a:pPr algn="ctr"/>
            <a:r>
              <a:rPr lang="en-GB" sz="3300" dirty="0"/>
              <a:t>British livestock have amongst the highest welfare standards…</a:t>
            </a:r>
          </a:p>
        </p:txBody>
      </p:sp>
    </p:spTree>
    <p:extLst>
      <p:ext uri="{BB962C8B-B14F-4D97-AF65-F5344CB8AC3E}">
        <p14:creationId xmlns:p14="http://schemas.microsoft.com/office/powerpoint/2010/main" val="136477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474165-15FF-48DA-B821-3090258B7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47" y="2277935"/>
            <a:ext cx="7535373" cy="424241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C5BFF597-9890-4B5F-A936-CEA4DE1F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20705"/>
            <a:ext cx="12191999" cy="1011822"/>
          </a:xfrm>
        </p:spPr>
        <p:txBody>
          <a:bodyPr>
            <a:normAutofit/>
          </a:bodyPr>
          <a:lstStyle/>
          <a:p>
            <a:pPr algn="ctr"/>
            <a:r>
              <a:rPr lang="en-GB" sz="3300" dirty="0"/>
              <a:t>…and locally produced food reduces carbon </a:t>
            </a:r>
            <a:r>
              <a:rPr lang="en-GB" sz="3300"/>
              <a:t>emissions </a:t>
            </a:r>
            <a:r>
              <a:rPr lang="en-GB" sz="3300" smtClean="0"/>
              <a:t/>
            </a:r>
            <a:br>
              <a:rPr lang="en-GB" sz="3300" smtClean="0"/>
            </a:br>
            <a:r>
              <a:rPr lang="en-GB" sz="3300" smtClean="0"/>
              <a:t>from </a:t>
            </a:r>
            <a:r>
              <a:rPr lang="en-GB" sz="3300" dirty="0"/>
              <a:t>transporting food across Planet Earth.</a:t>
            </a:r>
          </a:p>
        </p:txBody>
      </p:sp>
    </p:spTree>
    <p:extLst>
      <p:ext uri="{BB962C8B-B14F-4D97-AF65-F5344CB8AC3E}">
        <p14:creationId xmlns:p14="http://schemas.microsoft.com/office/powerpoint/2010/main" val="352132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8B9AB7-9F6B-49D2-B0DA-BD8B6CEEA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82" y="2552961"/>
            <a:ext cx="8984150" cy="39949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ECC7A378-6B0C-4820-B470-23870F6C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9471"/>
            <a:ext cx="12192000" cy="71479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300" dirty="0"/>
              <a:t>Some food processors and fast-food chains </a:t>
            </a:r>
            <a:r>
              <a:rPr lang="en-GB" sz="3300" dirty="0" smtClean="0"/>
              <a:t/>
            </a:r>
            <a:br>
              <a:rPr lang="en-GB" sz="3300" dirty="0" smtClean="0"/>
            </a:br>
            <a:r>
              <a:rPr lang="en-GB" sz="3300" dirty="0" smtClean="0"/>
              <a:t>buy </a:t>
            </a:r>
            <a:r>
              <a:rPr lang="en-GB" sz="3300" dirty="0"/>
              <a:t>their beef from the cheapest source, </a:t>
            </a:r>
            <a:r>
              <a:rPr lang="en-GB" sz="3300" dirty="0" smtClean="0"/>
              <a:t/>
            </a:r>
            <a:br>
              <a:rPr lang="en-GB" sz="3300" dirty="0" smtClean="0"/>
            </a:br>
            <a:r>
              <a:rPr lang="en-GB" sz="3300" dirty="0" smtClean="0"/>
              <a:t>but </a:t>
            </a:r>
            <a:r>
              <a:rPr lang="en-GB" sz="3300" dirty="0"/>
              <a:t>it may cost the environment!</a:t>
            </a:r>
          </a:p>
        </p:txBody>
      </p:sp>
    </p:spTree>
    <p:extLst>
      <p:ext uri="{BB962C8B-B14F-4D97-AF65-F5344CB8AC3E}">
        <p14:creationId xmlns:p14="http://schemas.microsoft.com/office/powerpoint/2010/main" val="223511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73</Words>
  <Application>Microsoft Macintosh PowerPoint</Application>
  <PresentationFormat>Custom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Climate change is causing severe drought in some countries…</vt:lpstr>
      <vt:lpstr>…and is causing extreme weather events in others.</vt:lpstr>
      <vt:lpstr>Slash and burn of rainforests releases millions of tonnes of carbon dioxide into the atmosphere…</vt:lpstr>
      <vt:lpstr>…and the trees are no longer there to remove carbon dioxide  from the air by photosynthesis.</vt:lpstr>
      <vt:lpstr>British livestock have amongst the highest welfare standards…</vt:lpstr>
      <vt:lpstr>…and locally produced food reduces carbon emissions  from transporting food across Planet Earth.</vt:lpstr>
      <vt:lpstr>Some food processors and fast-food chains  buy their beef from the cheapest source,  but it may cost the environment!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Beef and greenhouse emissions </dc:title>
  <dc:creator>Peter Robinson</dc:creator>
  <cp:lastModifiedBy>Kelly Monk</cp:lastModifiedBy>
  <cp:revision>6</cp:revision>
  <dcterms:created xsi:type="dcterms:W3CDTF">2021-10-29T10:07:31Z</dcterms:created>
  <dcterms:modified xsi:type="dcterms:W3CDTF">2021-11-02T16:57:05Z</dcterms:modified>
</cp:coreProperties>
</file>